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256" r:id="rId3"/>
    <p:sldId id="258" r:id="rId4"/>
    <p:sldId id="259" r:id="rId5"/>
    <p:sldId id="280" r:id="rId6"/>
    <p:sldId id="281" r:id="rId7"/>
    <p:sldId id="282" r:id="rId8"/>
    <p:sldId id="283" r:id="rId9"/>
    <p:sldId id="284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85" r:id="rId21"/>
    <p:sldId id="286" r:id="rId22"/>
    <p:sldId id="287" r:id="rId23"/>
    <p:sldId id="288" r:id="rId24"/>
    <p:sldId id="289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x="18288000" cy="10287000"/>
  <p:notesSz cx="6858000" cy="9144000"/>
  <p:embeddedFontLst>
    <p:embeddedFont>
      <p:font typeface="Acherus Grotesque" panose="020B0604020202020204" charset="0"/>
      <p:regular r:id="rId35"/>
    </p:embeddedFont>
    <p:embeddedFont>
      <p:font typeface="Acherus Grotesque Bold" panose="020B0604020202020204" charset="0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E58"/>
    <a:srgbClr val="FFFFFF"/>
    <a:srgbClr val="FD5A51"/>
    <a:srgbClr val="38B191"/>
    <a:srgbClr val="FDED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5033" autoAdjust="0"/>
  </p:normalViewPr>
  <p:slideViewPr>
    <p:cSldViewPr>
      <p:cViewPr varScale="1">
        <p:scale>
          <a:sx n="56" d="100"/>
          <a:sy n="56" d="100"/>
        </p:scale>
        <p:origin x="576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2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1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13FF6A9-55B4-EC1E-DCED-D731F66B96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467A7A-1480-2C08-A739-BCB2AACE01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3A967-47FF-4238-9C7D-54A3D3B1EE6B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389CE5-CD7F-BC20-1154-04DD835BF0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3B474B-8676-5855-A8C7-1C9879AF11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32810-8E99-4A8A-AB8D-2989DC1CB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95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0C0D0-DC33-4670-9247-5E60E2164D83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F9E59-99A3-4F9C-9A56-5B2C5F0269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03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0.png"/><Relationship Id="rId3" Type="http://schemas.openxmlformats.org/officeDocument/2006/relationships/image" Target="../media/image14.svg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5" Type="http://schemas.openxmlformats.org/officeDocument/2006/relationships/image" Target="../media/image4.png"/><Relationship Id="rId15" Type="http://schemas.openxmlformats.org/officeDocument/2006/relationships/image" Target="../media/image12.jpeg"/><Relationship Id="rId10" Type="http://schemas.openxmlformats.org/officeDocument/2006/relationships/image" Target="../media/image7.png"/><Relationship Id="rId4" Type="http://schemas.openxmlformats.org/officeDocument/2006/relationships/hyperlink" Target="mailto:cnbd@cd2e.com" TargetMode="External"/><Relationship Id="rId9" Type="http://schemas.openxmlformats.org/officeDocument/2006/relationships/image" Target="../media/image2.png"/><Relationship Id="rId14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1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8.svg"/><Relationship Id="rId4" Type="http://schemas.openxmlformats.org/officeDocument/2006/relationships/image" Target="../media/image20.sv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png"/><Relationship Id="rId5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png"/><Relationship Id="rId5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png"/><Relationship Id="rId5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png"/><Relationship Id="rId5" Type="http://schemas.openxmlformats.org/officeDocument/2006/relationships/image" Target="../media/image25.png"/><Relationship Id="rId4" Type="http://schemas.openxmlformats.org/officeDocument/2006/relationships/image" Target="../media/image20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8.svg"/><Relationship Id="rId3" Type="http://schemas.openxmlformats.org/officeDocument/2006/relationships/image" Target="../media/image14.svg"/><Relationship Id="rId7" Type="http://schemas.openxmlformats.org/officeDocument/2006/relationships/image" Target="../media/image23.png"/><Relationship Id="rId12" Type="http://schemas.openxmlformats.org/officeDocument/2006/relationships/image" Target="../media/image7.png"/><Relationship Id="rId17" Type="http://schemas.openxmlformats.org/officeDocument/2006/relationships/image" Target="../media/image12.jpe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11" Type="http://schemas.openxmlformats.org/officeDocument/2006/relationships/image" Target="../media/image6.jpeg"/><Relationship Id="rId5" Type="http://schemas.openxmlformats.org/officeDocument/2006/relationships/image" Target="../media/image19.png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hyperlink" Target="mailto:cnbd@cd2e.com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cnbd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9745E97-1B2C-30FF-60A8-C381E994DB71}"/>
              </a:ext>
            </a:extLst>
          </p:cNvPr>
          <p:cNvGrpSpPr/>
          <p:nvPr userDrawn="1"/>
        </p:nvGrpSpPr>
        <p:grpSpPr>
          <a:xfrm>
            <a:off x="685800" y="-38100"/>
            <a:ext cx="18652094" cy="11003280"/>
            <a:chOff x="840952" y="531296"/>
            <a:chExt cx="6170138" cy="3639899"/>
          </a:xfrm>
        </p:grpSpPr>
        <p:grpSp>
          <p:nvGrpSpPr>
            <p:cNvPr id="3" name="Group 47">
              <a:extLst>
                <a:ext uri="{FF2B5EF4-FFF2-40B4-BE49-F238E27FC236}">
                  <a16:creationId xmlns:a16="http://schemas.microsoft.com/office/drawing/2014/main" id="{A5B7877B-AF93-438B-C046-81DEB422DF7C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5" name="Freeform 48">
                <a:extLst>
                  <a:ext uri="{FF2B5EF4-FFF2-40B4-BE49-F238E27FC236}">
                    <a16:creationId xmlns:a16="http://schemas.microsoft.com/office/drawing/2014/main" id="{0A2359DD-01D8-A216-C445-E7C8DBEC4F49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" name="Freeform 49">
                <a:extLst>
                  <a:ext uri="{FF2B5EF4-FFF2-40B4-BE49-F238E27FC236}">
                    <a16:creationId xmlns:a16="http://schemas.microsoft.com/office/drawing/2014/main" id="{92B76A0F-8F51-02F0-B9AE-569F2A992F6C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" name="Freeform 50">
                <a:extLst>
                  <a:ext uri="{FF2B5EF4-FFF2-40B4-BE49-F238E27FC236}">
                    <a16:creationId xmlns:a16="http://schemas.microsoft.com/office/drawing/2014/main" id="{FBA7A8F9-0729-7128-A985-54FACAD4C03B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Freeform 51">
                <a:extLst>
                  <a:ext uri="{FF2B5EF4-FFF2-40B4-BE49-F238E27FC236}">
                    <a16:creationId xmlns:a16="http://schemas.microsoft.com/office/drawing/2014/main" id="{033566FC-B7EA-F5E1-A580-B6F104FC85F4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4" name="Image 3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6AB207F3-FB10-27C0-75A9-02BC935EB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486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 bis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86868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26600" y="2247900"/>
            <a:ext cx="8095528" cy="5943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158CB49-F61D-C37E-A0E0-97D8B8D46E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6600" y="8572500"/>
            <a:ext cx="8096250" cy="99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8AED4460-E36E-132B-0D0A-288752975B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29B6A0-1997-FACE-5509-9AD62AF7D7F8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13E20624-F447-F483-089F-69180BE4959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A9CF5D59-E801-9184-D0D9-3F04A0595A3A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8" name="Group 47">
              <a:extLst>
                <a:ext uri="{FF2B5EF4-FFF2-40B4-BE49-F238E27FC236}">
                  <a16:creationId xmlns:a16="http://schemas.microsoft.com/office/drawing/2014/main" id="{477BA4AD-B2B6-0F81-9F93-65D3F3EA95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20" name="Freeform 48">
                <a:extLst>
                  <a:ext uri="{FF2B5EF4-FFF2-40B4-BE49-F238E27FC236}">
                    <a16:creationId xmlns:a16="http://schemas.microsoft.com/office/drawing/2014/main" id="{105B20A9-9741-CE24-1611-FFF2FCDF2047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Freeform 49">
                <a:extLst>
                  <a:ext uri="{FF2B5EF4-FFF2-40B4-BE49-F238E27FC236}">
                    <a16:creationId xmlns:a16="http://schemas.microsoft.com/office/drawing/2014/main" id="{48B46330-8564-19E0-803B-EEF25DCFEAE2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Freeform 50">
                <a:extLst>
                  <a:ext uri="{FF2B5EF4-FFF2-40B4-BE49-F238E27FC236}">
                    <a16:creationId xmlns:a16="http://schemas.microsoft.com/office/drawing/2014/main" id="{6EBD9D04-62CD-6EA0-0859-F4FD1E73BFC6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" name="Freeform 51">
                <a:extLst>
                  <a:ext uri="{FF2B5EF4-FFF2-40B4-BE49-F238E27FC236}">
                    <a16:creationId xmlns:a16="http://schemas.microsoft.com/office/drawing/2014/main" id="{01B8190E-BBC8-8C26-4505-45BF419EEA9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9" name="Image 18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AA292748-02AC-4D55-97D5-5678C396A9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235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5483B845-256E-A46F-D9D0-00DC75A1F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4">
            <a:extLst>
              <a:ext uri="{FF2B5EF4-FFF2-40B4-BE49-F238E27FC236}">
                <a16:creationId xmlns:a16="http://schemas.microsoft.com/office/drawing/2014/main" id="{CB8E080D-E8D9-B81E-D724-3713B994BD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480119" y="240030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B888956-5C18-46C1-CE7A-C4CB31848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7640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E307C65A-AC92-563E-FB5D-0421C187BC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161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80689D1B-D182-A815-6C61-63BF528961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161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6">
            <a:extLst>
              <a:ext uri="{FF2B5EF4-FFF2-40B4-BE49-F238E27FC236}">
                <a16:creationId xmlns:a16="http://schemas.microsoft.com/office/drawing/2014/main" id="{56445BC5-344E-29CE-CC89-96E0120CBF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763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2" name="Espace réservé du texte 16">
            <a:extLst>
              <a:ext uri="{FF2B5EF4-FFF2-40B4-BE49-F238E27FC236}">
                <a16:creationId xmlns:a16="http://schemas.microsoft.com/office/drawing/2014/main" id="{936B9C82-846C-8EDC-6BFE-A28174122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49027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BA991DB2-0CD2-8257-DCEF-C869AE61D5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1059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4" name="Espace réservé du texte 10">
            <a:extLst>
              <a:ext uri="{FF2B5EF4-FFF2-40B4-BE49-F238E27FC236}">
                <a16:creationId xmlns:a16="http://schemas.microsoft.com/office/drawing/2014/main" id="{C3619BFD-D6D2-5B43-440F-1242623755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763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435D899E-0546-EC8D-7597-CB8D8ACE5D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161" y="848546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F1658C50-70A8-7447-B567-CAC9B791CCB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89883AA2-9E6E-A073-9B3B-9BE7BD569319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Box 6">
              <a:extLst>
                <a:ext uri="{FF2B5EF4-FFF2-40B4-BE49-F238E27FC236}">
                  <a16:creationId xmlns:a16="http://schemas.microsoft.com/office/drawing/2014/main" id="{953A820F-A8D7-BA52-6604-402BBEA200BD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91524D7A-80AA-125D-00F0-684F33F157D1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4" name="Group 47">
              <a:extLst>
                <a:ext uri="{FF2B5EF4-FFF2-40B4-BE49-F238E27FC236}">
                  <a16:creationId xmlns:a16="http://schemas.microsoft.com/office/drawing/2014/main" id="{D7A5F3CF-A3E3-762D-E56C-6287C4B437D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6" name="Freeform 48">
                <a:extLst>
                  <a:ext uri="{FF2B5EF4-FFF2-40B4-BE49-F238E27FC236}">
                    <a16:creationId xmlns:a16="http://schemas.microsoft.com/office/drawing/2014/main" id="{31DC4F71-BB11-8985-9ADF-11EE4E7E43A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Freeform 49">
                <a:extLst>
                  <a:ext uri="{FF2B5EF4-FFF2-40B4-BE49-F238E27FC236}">
                    <a16:creationId xmlns:a16="http://schemas.microsoft.com/office/drawing/2014/main" id="{B1ECF396-DE5D-60AD-6482-2B6C7FC01CF5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" name="Freeform 50">
                <a:extLst>
                  <a:ext uri="{FF2B5EF4-FFF2-40B4-BE49-F238E27FC236}">
                    <a16:creationId xmlns:a16="http://schemas.microsoft.com/office/drawing/2014/main" id="{B7452CB8-0F8A-AA8A-77C3-DF370E79371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" name="Freeform 51">
                <a:extLst>
                  <a:ext uri="{FF2B5EF4-FFF2-40B4-BE49-F238E27FC236}">
                    <a16:creationId xmlns:a16="http://schemas.microsoft.com/office/drawing/2014/main" id="{7A0225C0-FB89-E5C1-29F1-AED23695EC55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5" name="Image 4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622D840D-1935-ECB9-D3B1-D0A1D675C2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278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pour une image  4">
            <a:extLst>
              <a:ext uri="{FF2B5EF4-FFF2-40B4-BE49-F238E27FC236}">
                <a16:creationId xmlns:a16="http://schemas.microsoft.com/office/drawing/2014/main" id="{E69EE926-B386-C93B-20A8-BB0779F50A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0980" y="2019300"/>
            <a:ext cx="16486039" cy="762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6B44F39-8D62-5613-9924-2E2D4068C747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5" name="Group 47">
              <a:extLst>
                <a:ext uri="{FF2B5EF4-FFF2-40B4-BE49-F238E27FC236}">
                  <a16:creationId xmlns:a16="http://schemas.microsoft.com/office/drawing/2014/main" id="{17CD228F-0D17-6421-232B-3A4EB6D323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7" name="Freeform 48">
                <a:extLst>
                  <a:ext uri="{FF2B5EF4-FFF2-40B4-BE49-F238E27FC236}">
                    <a16:creationId xmlns:a16="http://schemas.microsoft.com/office/drawing/2014/main" id="{5C9C44CF-7B49-6811-12DB-E561C4832EE1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" name="Freeform 49">
                <a:extLst>
                  <a:ext uri="{FF2B5EF4-FFF2-40B4-BE49-F238E27FC236}">
                    <a16:creationId xmlns:a16="http://schemas.microsoft.com/office/drawing/2014/main" id="{9DAE7D2E-048D-8D84-9AD8-5AB1DA9D2F18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" name="Freeform 50">
                <a:extLst>
                  <a:ext uri="{FF2B5EF4-FFF2-40B4-BE49-F238E27FC236}">
                    <a16:creationId xmlns:a16="http://schemas.microsoft.com/office/drawing/2014/main" id="{D0E5FAE3-031D-20AB-FFC8-79C0EC56E25E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Freeform 51">
                <a:extLst>
                  <a:ext uri="{FF2B5EF4-FFF2-40B4-BE49-F238E27FC236}">
                    <a16:creationId xmlns:a16="http://schemas.microsoft.com/office/drawing/2014/main" id="{ACF02D40-C5F2-216E-F07C-7774C6949E2C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6" name="Image 15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2D27CDEC-9180-C157-4B28-9D031A3859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860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16" name="Espace réservé du texte 16">
            <a:extLst>
              <a:ext uri="{FF2B5EF4-FFF2-40B4-BE49-F238E27FC236}">
                <a16:creationId xmlns:a16="http://schemas.microsoft.com/office/drawing/2014/main" id="{D56C7B1D-3B65-841D-104E-0CBCBCEB72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8D67E278-74B5-078F-F1B2-1FEE81E6F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17264928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7E12BCD7-607A-B6B5-702D-55BBB1DB8EE1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4" name="Group 47">
              <a:extLst>
                <a:ext uri="{FF2B5EF4-FFF2-40B4-BE49-F238E27FC236}">
                  <a16:creationId xmlns:a16="http://schemas.microsoft.com/office/drawing/2014/main" id="{1C7228EE-F562-9AA1-D31D-B11D2B351AC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8" name="Freeform 48">
                <a:extLst>
                  <a:ext uri="{FF2B5EF4-FFF2-40B4-BE49-F238E27FC236}">
                    <a16:creationId xmlns:a16="http://schemas.microsoft.com/office/drawing/2014/main" id="{744FBCB0-F6DE-F49C-C5BD-6A3FA218CB37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" name="Freeform 49">
                <a:extLst>
                  <a:ext uri="{FF2B5EF4-FFF2-40B4-BE49-F238E27FC236}">
                    <a16:creationId xmlns:a16="http://schemas.microsoft.com/office/drawing/2014/main" id="{E9B3777F-C27A-1DF1-9883-96B3B895631D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Freeform 50">
                <a:extLst>
                  <a:ext uri="{FF2B5EF4-FFF2-40B4-BE49-F238E27FC236}">
                    <a16:creationId xmlns:a16="http://schemas.microsoft.com/office/drawing/2014/main" id="{59A292D6-1908-5D79-F07B-8B6515F017BF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Freeform 51">
                <a:extLst>
                  <a:ext uri="{FF2B5EF4-FFF2-40B4-BE49-F238E27FC236}">
                    <a16:creationId xmlns:a16="http://schemas.microsoft.com/office/drawing/2014/main" id="{A29CE13C-8210-3918-8DDC-F23DFD9DCA5A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5" name="Image 14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2420626B-DD19-FBF2-B4C4-6B6D12CD2B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6711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>
            <a:extLst>
              <a:ext uri="{FF2B5EF4-FFF2-40B4-BE49-F238E27FC236}">
                <a16:creationId xmlns:a16="http://schemas.microsoft.com/office/drawing/2014/main" id="{AD455196-359A-9332-6017-0F4D8A0FA38A}"/>
              </a:ext>
            </a:extLst>
          </p:cNvPr>
          <p:cNvSpPr txBox="1"/>
          <p:nvPr userDrawn="1"/>
        </p:nvSpPr>
        <p:spPr>
          <a:xfrm>
            <a:off x="4724399" y="3519468"/>
            <a:ext cx="8839200" cy="275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7300" dirty="0">
                <a:solidFill>
                  <a:srgbClr val="FFFFFF"/>
                </a:solidFill>
                <a:latin typeface="Acherus Grotesque Bold" panose="020B0604020202020204" charset="0"/>
              </a:rPr>
              <a:t>MERCI !</a:t>
            </a: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D25DCE03-0777-9FAE-E409-EDA61EFC9D85}"/>
              </a:ext>
            </a:extLst>
          </p:cNvPr>
          <p:cNvSpPr/>
          <p:nvPr userDrawn="1"/>
        </p:nvSpPr>
        <p:spPr>
          <a:xfrm>
            <a:off x="172187" y="4175228"/>
            <a:ext cx="2799614" cy="5083072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TextBox 46">
            <a:extLst>
              <a:ext uri="{FF2B5EF4-FFF2-40B4-BE49-F238E27FC236}">
                <a16:creationId xmlns:a16="http://schemas.microsoft.com/office/drawing/2014/main" id="{4D50B195-626A-F43A-3809-B43845CD2E7A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115" name="TextBox 24">
            <a:extLst>
              <a:ext uri="{FF2B5EF4-FFF2-40B4-BE49-F238E27FC236}">
                <a16:creationId xmlns:a16="http://schemas.microsoft.com/office/drawing/2014/main" id="{8E6EBF7A-5FC3-00A8-2048-E31CD767C234}"/>
              </a:ext>
            </a:extLst>
          </p:cNvPr>
          <p:cNvSpPr txBox="1"/>
          <p:nvPr userDrawn="1"/>
        </p:nvSpPr>
        <p:spPr>
          <a:xfrm>
            <a:off x="7353300" y="5955693"/>
            <a:ext cx="32766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161"/>
              </a:lnSpc>
              <a:spcBef>
                <a:spcPct val="0"/>
              </a:spcBef>
            </a:pP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cnbd@cd2e.com</a:t>
            </a: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 </a:t>
            </a:r>
            <a:endParaRPr lang="en-US" sz="2679" b="1" u="none" strike="noStrike" spc="107" dirty="0">
              <a:solidFill>
                <a:srgbClr val="38B191"/>
              </a:solidFill>
              <a:latin typeface="Acherus Grotesque Bold"/>
              <a:ea typeface="Acherus Grotesque Bold"/>
              <a:cs typeface="Acherus Grotesque Bold"/>
              <a:sym typeface="Acherus Grotesque Bold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6AD23A1-694E-623A-7450-20B941F4E795}"/>
              </a:ext>
            </a:extLst>
          </p:cNvPr>
          <p:cNvGrpSpPr/>
          <p:nvPr userDrawn="1"/>
        </p:nvGrpSpPr>
        <p:grpSpPr>
          <a:xfrm>
            <a:off x="0" y="9196561"/>
            <a:ext cx="18288000" cy="1090440"/>
            <a:chOff x="0" y="0"/>
            <a:chExt cx="3929425" cy="88611"/>
          </a:xfrm>
          <a:solidFill>
            <a:srgbClr val="FFFFFF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7084D92-A747-FDF0-4CCE-8C0127141B7B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6">
              <a:extLst>
                <a:ext uri="{FF2B5EF4-FFF2-40B4-BE49-F238E27FC236}">
                  <a16:creationId xmlns:a16="http://schemas.microsoft.com/office/drawing/2014/main" id="{13493254-144A-6F2F-2704-BC0019253C0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  <a:grpFill/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56" name="Group 11">
            <a:extLst>
              <a:ext uri="{FF2B5EF4-FFF2-40B4-BE49-F238E27FC236}">
                <a16:creationId xmlns:a16="http://schemas.microsoft.com/office/drawing/2014/main" id="{888112EA-FD51-F019-D2D2-9FFC6023D55F}"/>
              </a:ext>
            </a:extLst>
          </p:cNvPr>
          <p:cNvGrpSpPr/>
          <p:nvPr userDrawn="1"/>
        </p:nvGrpSpPr>
        <p:grpSpPr>
          <a:xfrm>
            <a:off x="457200" y="9432873"/>
            <a:ext cx="946783" cy="663627"/>
            <a:chOff x="-2" y="0"/>
            <a:chExt cx="2681648" cy="1761402"/>
          </a:xfrm>
        </p:grpSpPr>
        <p:sp>
          <p:nvSpPr>
            <p:cNvPr id="57" name="Freeform 12">
              <a:extLst>
                <a:ext uri="{FF2B5EF4-FFF2-40B4-BE49-F238E27FC236}">
                  <a16:creationId xmlns:a16="http://schemas.microsoft.com/office/drawing/2014/main" id="{F1ED01D4-A56B-16D1-1FDD-B60136B046B0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58" name="Freeform 13">
              <a:extLst>
                <a:ext uri="{FF2B5EF4-FFF2-40B4-BE49-F238E27FC236}">
                  <a16:creationId xmlns:a16="http://schemas.microsoft.com/office/drawing/2014/main" id="{91A74557-74CE-059A-B041-547BE0F58881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64FE512-3131-20B4-BD83-8ED75CEABD46}"/>
              </a:ext>
            </a:extLst>
          </p:cNvPr>
          <p:cNvSpPr txBox="1"/>
          <p:nvPr userDrawn="1"/>
        </p:nvSpPr>
        <p:spPr>
          <a:xfrm>
            <a:off x="248478" y="9224546"/>
            <a:ext cx="1458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Un évènement du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FD64808-2DE8-1358-38F0-640B7BD7EC8B}"/>
              </a:ext>
            </a:extLst>
          </p:cNvPr>
          <p:cNvSpPr txBox="1"/>
          <p:nvPr userDrawn="1"/>
        </p:nvSpPr>
        <p:spPr>
          <a:xfrm>
            <a:off x="1882284" y="9224546"/>
            <a:ext cx="1066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Organisé par</a:t>
            </a:r>
          </a:p>
        </p:txBody>
      </p:sp>
      <p:pic>
        <p:nvPicPr>
          <p:cNvPr id="6" name="Image 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BB8396AE-3D17-D3A3-8176-AD5DCD0F5AD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486900"/>
            <a:ext cx="1568958" cy="66362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5977319-A002-523D-7580-E2BF63A51360}"/>
              </a:ext>
            </a:extLst>
          </p:cNvPr>
          <p:cNvSpPr txBox="1"/>
          <p:nvPr userDrawn="1"/>
        </p:nvSpPr>
        <p:spPr>
          <a:xfrm>
            <a:off x="3657601" y="9229411"/>
            <a:ext cx="2362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Soutenu et financé par : 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A228DF9-6BC8-1662-6CFF-1C5AB65D3DF1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B347E53-9FBB-4C65-A29F-70C56C933AF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6">
              <a:extLst>
                <a:ext uri="{FF2B5EF4-FFF2-40B4-BE49-F238E27FC236}">
                  <a16:creationId xmlns:a16="http://schemas.microsoft.com/office/drawing/2014/main" id="{3E568ABD-D1FF-43FD-B51E-0518BD9042C4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pic>
        <p:nvPicPr>
          <p:cNvPr id="21" name="Image 20" descr="Une image contenant motif, carré, capture d’écran, pixel&#10;&#10;Le contenu généré par l’IA peut être incorrect.">
            <a:extLst>
              <a:ext uri="{FF2B5EF4-FFF2-40B4-BE49-F238E27FC236}">
                <a16:creationId xmlns:a16="http://schemas.microsoft.com/office/drawing/2014/main" id="{62E3C375-F928-C539-682C-2A67BE08FC9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1" t="10075" r="18668" b="9816"/>
          <a:stretch/>
        </p:blipFill>
        <p:spPr>
          <a:xfrm>
            <a:off x="15087600" y="6587890"/>
            <a:ext cx="1809462" cy="175601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6F4F08B-E310-B7C2-15CD-5DF8C4B1897F}"/>
              </a:ext>
            </a:extLst>
          </p:cNvPr>
          <p:cNvSpPr txBox="1"/>
          <p:nvPr userDrawn="1"/>
        </p:nvSpPr>
        <p:spPr>
          <a:xfrm>
            <a:off x="14437970" y="5978290"/>
            <a:ext cx="329781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FFFF"/>
                </a:solidFill>
                <a:latin typeface="Acherus Grotesque Bold" panose="020B0604020202020204" charset="0"/>
              </a:rPr>
              <a:t>Rejoignez-nous !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03CD282-DB04-7084-6DD0-5DD1B4413E29}"/>
              </a:ext>
            </a:extLst>
          </p:cNvPr>
          <p:cNvGrpSpPr/>
          <p:nvPr userDrawn="1"/>
        </p:nvGrpSpPr>
        <p:grpSpPr>
          <a:xfrm>
            <a:off x="840952" y="531296"/>
            <a:ext cx="6170138" cy="3639899"/>
            <a:chOff x="840952" y="531296"/>
            <a:chExt cx="6170138" cy="3639899"/>
          </a:xfrm>
        </p:grpSpPr>
        <p:grpSp>
          <p:nvGrpSpPr>
            <p:cNvPr id="25" name="Group 47">
              <a:extLst>
                <a:ext uri="{FF2B5EF4-FFF2-40B4-BE49-F238E27FC236}">
                  <a16:creationId xmlns:a16="http://schemas.microsoft.com/office/drawing/2014/main" id="{049664E7-4F5F-74FA-DE39-0FAA7BA849D8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29" name="Freeform 48">
                <a:extLst>
                  <a:ext uri="{FF2B5EF4-FFF2-40B4-BE49-F238E27FC236}">
                    <a16:creationId xmlns:a16="http://schemas.microsoft.com/office/drawing/2014/main" id="{86E586DF-DAAC-ED90-9C1B-7724BFAACD0F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Freeform 49">
                <a:extLst>
                  <a:ext uri="{FF2B5EF4-FFF2-40B4-BE49-F238E27FC236}">
                    <a16:creationId xmlns:a16="http://schemas.microsoft.com/office/drawing/2014/main" id="{6DBAFCD5-DABD-33C9-A30D-72AB1C49D8CA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Freeform 50">
                <a:extLst>
                  <a:ext uri="{FF2B5EF4-FFF2-40B4-BE49-F238E27FC236}">
                    <a16:creationId xmlns:a16="http://schemas.microsoft.com/office/drawing/2014/main" id="{3BDCCD05-80CD-F902-9D05-EFD692D9E710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Freeform 51">
                <a:extLst>
                  <a:ext uri="{FF2B5EF4-FFF2-40B4-BE49-F238E27FC236}">
                    <a16:creationId xmlns:a16="http://schemas.microsoft.com/office/drawing/2014/main" id="{24814C7E-D220-0E4F-90CE-8706BC4E26C8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27" name="Image 26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0E22F8E7-3609-D2BB-F1DB-7D6E7BE5DE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pic>
        <p:nvPicPr>
          <p:cNvPr id="16" name="Image 1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2B7F162F-E39B-9EE2-3BED-CC3EF43078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513034"/>
            <a:ext cx="1568958" cy="66362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58D968AC-A616-13D9-F386-072E26247FB5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97783" y="9426253"/>
            <a:ext cx="1568958" cy="771703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5D746896-9051-1210-F2EC-4F1198A8498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245" y="9584838"/>
            <a:ext cx="2044236" cy="454531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13B975F6-DEC3-3F21-EB2B-968834A6D09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89964" y="9641510"/>
            <a:ext cx="2638774" cy="446562"/>
          </a:xfrm>
          <a:prstGeom prst="rect">
            <a:avLst/>
          </a:prstGeom>
        </p:spPr>
      </p:pic>
      <p:pic>
        <p:nvPicPr>
          <p:cNvPr id="40" name="Image 39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8DE07E54-2CE8-2B77-9B7F-1A0AEE6409E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983" y="9465393"/>
            <a:ext cx="553019" cy="553019"/>
          </a:xfrm>
          <a:prstGeom prst="rect">
            <a:avLst/>
          </a:prstGeom>
        </p:spPr>
      </p:pic>
      <p:pic>
        <p:nvPicPr>
          <p:cNvPr id="41" name="Image 40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CF3A5A4C-039F-5305-65D3-07C772FB343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243" y="9424365"/>
            <a:ext cx="2044236" cy="577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B29BC121-8792-0CDE-AB81-C392FE602499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1FC79190-5B39-0728-48CC-1A8F2DAA35E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4" name="Freeform 48">
                <a:extLst>
                  <a:ext uri="{FF2B5EF4-FFF2-40B4-BE49-F238E27FC236}">
                    <a16:creationId xmlns:a16="http://schemas.microsoft.com/office/drawing/2014/main" id="{AB6B3F23-7C34-0F9F-D879-7FEBFF469C6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49">
                <a:extLst>
                  <a:ext uri="{FF2B5EF4-FFF2-40B4-BE49-F238E27FC236}">
                    <a16:creationId xmlns:a16="http://schemas.microsoft.com/office/drawing/2014/main" id="{76F46815-A97A-7908-2305-73B820B596E4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50">
                <a:extLst>
                  <a:ext uri="{FF2B5EF4-FFF2-40B4-BE49-F238E27FC236}">
                    <a16:creationId xmlns:a16="http://schemas.microsoft.com/office/drawing/2014/main" id="{C21D763B-DC3B-2735-D593-F781C45A1D6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Freeform 51">
                <a:extLst>
                  <a:ext uri="{FF2B5EF4-FFF2-40B4-BE49-F238E27FC236}">
                    <a16:creationId xmlns:a16="http://schemas.microsoft.com/office/drawing/2014/main" id="{D7B6D3D5-CD8C-0F9F-85C5-4115A7C20F5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2EC192E-711B-15D5-6AE5-3AFB4B168D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6688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cnbd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CC1DB37-97E7-2F56-21C8-E34A9C4C4730}"/>
              </a:ext>
            </a:extLst>
          </p:cNvPr>
          <p:cNvGrpSpPr/>
          <p:nvPr userDrawn="1"/>
        </p:nvGrpSpPr>
        <p:grpSpPr>
          <a:xfrm>
            <a:off x="-3048000" y="-6677164"/>
            <a:ext cx="33483957" cy="23024090"/>
            <a:chOff x="-18148" y="-1486028"/>
            <a:chExt cx="10958532" cy="7535257"/>
          </a:xfrm>
        </p:grpSpPr>
        <p:pic>
          <p:nvPicPr>
            <p:cNvPr id="20" name="Graphique 19">
              <a:extLst>
                <a:ext uri="{FF2B5EF4-FFF2-40B4-BE49-F238E27FC236}">
                  <a16:creationId xmlns:a16="http://schemas.microsoft.com/office/drawing/2014/main" id="{7A70A21D-ADAD-9937-421E-13F07201F2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18148" y="-1486028"/>
              <a:ext cx="10958532" cy="7535257"/>
            </a:xfrm>
            <a:prstGeom prst="rect">
              <a:avLst/>
            </a:prstGeom>
          </p:spPr>
        </p:pic>
        <p:pic>
          <p:nvPicPr>
            <p:cNvPr id="21" name="Image 20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DD933B2D-0306-54BE-54E6-E1FAD2CD8B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5212" y="702390"/>
              <a:ext cx="4663502" cy="35880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9973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nbd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1D2E58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160" name="TextBox 44">
            <a:extLst>
              <a:ext uri="{FF2B5EF4-FFF2-40B4-BE49-F238E27FC236}">
                <a16:creationId xmlns:a16="http://schemas.microsoft.com/office/drawing/2014/main" id="{DD5D0C9D-29B8-9120-ADFA-CF53712254A8}"/>
              </a:ext>
            </a:extLst>
          </p:cNvPr>
          <p:cNvSpPr txBox="1"/>
          <p:nvPr userDrawn="1"/>
        </p:nvSpPr>
        <p:spPr>
          <a:xfrm>
            <a:off x="2130847" y="4521720"/>
            <a:ext cx="14026306" cy="19195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34"/>
              </a:lnSpc>
            </a:pPr>
            <a:r>
              <a:rPr lang="en-US" sz="7807" b="1" dirty="0">
                <a:solidFill>
                  <a:srgbClr val="1D2E58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CHANGEMENT CLIMATIQUE</a:t>
            </a:r>
          </a:p>
          <a:p>
            <a:pPr algn="ctr"/>
            <a:r>
              <a:rPr lang="en-US" sz="7807" b="1" dirty="0">
                <a:solidFill>
                  <a:srgbClr val="3AB894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ADAPTONS NOS PRATIQUES</a:t>
            </a:r>
          </a:p>
        </p:txBody>
      </p:sp>
      <p:grpSp>
        <p:nvGrpSpPr>
          <p:cNvPr id="116" name="Group 4">
            <a:extLst>
              <a:ext uri="{FF2B5EF4-FFF2-40B4-BE49-F238E27FC236}">
                <a16:creationId xmlns:a16="http://schemas.microsoft.com/office/drawing/2014/main" id="{FDD468BD-C310-8933-F6B3-A4DC0BE74BBB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656AFBF0-7452-0E83-A15B-3231E2B3536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TextBox 6">
              <a:extLst>
                <a:ext uri="{FF2B5EF4-FFF2-40B4-BE49-F238E27FC236}">
                  <a16:creationId xmlns:a16="http://schemas.microsoft.com/office/drawing/2014/main" id="{445E92C6-A5D9-D4E6-6DFF-7511EE9A384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pic>
        <p:nvPicPr>
          <p:cNvPr id="127" name="Image 126">
            <a:extLst>
              <a:ext uri="{FF2B5EF4-FFF2-40B4-BE49-F238E27FC236}">
                <a16:creationId xmlns:a16="http://schemas.microsoft.com/office/drawing/2014/main" id="{1870A498-F343-BA7E-EE21-EF33B9FA9E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" r="1229"/>
          <a:stretch/>
        </p:blipFill>
        <p:spPr>
          <a:xfrm>
            <a:off x="0" y="6568713"/>
            <a:ext cx="18288000" cy="2460987"/>
          </a:xfrm>
          <a:prstGeom prst="rect">
            <a:avLst/>
          </a:prstGeom>
        </p:spPr>
      </p:pic>
      <p:grpSp>
        <p:nvGrpSpPr>
          <p:cNvPr id="226" name="Groupe 225">
            <a:extLst>
              <a:ext uri="{FF2B5EF4-FFF2-40B4-BE49-F238E27FC236}">
                <a16:creationId xmlns:a16="http://schemas.microsoft.com/office/drawing/2014/main" id="{7DF98E77-1C5A-503F-1B47-15AD87351D94}"/>
              </a:ext>
            </a:extLst>
          </p:cNvPr>
          <p:cNvGrpSpPr/>
          <p:nvPr userDrawn="1"/>
        </p:nvGrpSpPr>
        <p:grpSpPr>
          <a:xfrm>
            <a:off x="-392226" y="-1743250"/>
            <a:ext cx="11332610" cy="7792479"/>
            <a:chOff x="-392226" y="-1743250"/>
            <a:chExt cx="11332610" cy="7792479"/>
          </a:xfrm>
        </p:grpSpPr>
        <p:pic>
          <p:nvPicPr>
            <p:cNvPr id="129" name="Graphique 128">
              <a:extLst>
                <a:ext uri="{FF2B5EF4-FFF2-40B4-BE49-F238E27FC236}">
                  <a16:creationId xmlns:a16="http://schemas.microsoft.com/office/drawing/2014/main" id="{2FCD5522-CA2E-5CC0-C12A-82A908958E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225" name="Image 224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DEF9FDE5-329E-EC22-F7DD-9FE8D9DCFC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grpSp>
        <p:nvGrpSpPr>
          <p:cNvPr id="4" name="Group 11">
            <a:extLst>
              <a:ext uri="{FF2B5EF4-FFF2-40B4-BE49-F238E27FC236}">
                <a16:creationId xmlns:a16="http://schemas.microsoft.com/office/drawing/2014/main" id="{A8F6A041-5D2F-1413-F0FB-F36DF005AAE4}"/>
              </a:ext>
            </a:extLst>
          </p:cNvPr>
          <p:cNvGrpSpPr/>
          <p:nvPr userDrawn="1"/>
        </p:nvGrpSpPr>
        <p:grpSpPr>
          <a:xfrm>
            <a:off x="2514600" y="9376293"/>
            <a:ext cx="946783" cy="663627"/>
            <a:chOff x="-2" y="0"/>
            <a:chExt cx="2681648" cy="1761402"/>
          </a:xfrm>
        </p:grpSpPr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7EC16686-E6B1-3290-8E47-8673D1C6B6BE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D8594F86-84AF-BA34-A5DD-7F035DD871EF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pic>
        <p:nvPicPr>
          <p:cNvPr id="7" name="Image 6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EBF82EE7-CBEA-97CA-8154-FEDAF8CFB94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3533426" y="9445156"/>
            <a:ext cx="1568958" cy="663627"/>
          </a:xfrm>
          <a:prstGeom prst="rect">
            <a:avLst/>
          </a:prstGeom>
        </p:spPr>
      </p:pic>
      <p:pic>
        <p:nvPicPr>
          <p:cNvPr id="8" name="Graphique 7">
            <a:extLst>
              <a:ext uri="{FF2B5EF4-FFF2-40B4-BE49-F238E27FC236}">
                <a16:creationId xmlns:a16="http://schemas.microsoft.com/office/drawing/2014/main" id="{3AD5F083-D8FE-8B4F-54D3-5B3C5DB7775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02384" y="9354122"/>
            <a:ext cx="1568958" cy="77170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8EBCBB-1F6B-B7BB-BCAF-E8527F2513A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73" y="9544768"/>
            <a:ext cx="2044236" cy="45453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90E960-7B7B-D9BC-EA0E-BCCB28F9B1A0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885381" y="9643398"/>
            <a:ext cx="2638774" cy="446562"/>
          </a:xfrm>
          <a:prstGeom prst="rect">
            <a:avLst/>
          </a:prstGeom>
        </p:spPr>
      </p:pic>
      <p:pic>
        <p:nvPicPr>
          <p:cNvPr id="11" name="Image 10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4B66621F-C60D-2030-D586-73393245849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0" y="9467281"/>
            <a:ext cx="553019" cy="553019"/>
          </a:xfrm>
          <a:prstGeom prst="rect">
            <a:avLst/>
          </a:prstGeom>
        </p:spPr>
      </p:pic>
      <p:pic>
        <p:nvPicPr>
          <p:cNvPr id="12" name="Image 11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9E86E3E3-70B3-B8D3-D966-8E98DC677FC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6660" y="9426253"/>
            <a:ext cx="2044236" cy="57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976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1D2E58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275" name="Titre 1">
            <a:extLst>
              <a:ext uri="{FF2B5EF4-FFF2-40B4-BE49-F238E27FC236}">
                <a16:creationId xmlns:a16="http://schemas.microsoft.com/office/drawing/2014/main" id="{ABA09F9D-F0B6-56F6-4161-2051DEFB7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9801" y="4476069"/>
            <a:ext cx="13708554" cy="942106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rgbClr val="1D2E58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grpSp>
        <p:nvGrpSpPr>
          <p:cNvPr id="323" name="Group 4">
            <a:extLst>
              <a:ext uri="{FF2B5EF4-FFF2-40B4-BE49-F238E27FC236}">
                <a16:creationId xmlns:a16="http://schemas.microsoft.com/office/drawing/2014/main" id="{30FFD4BB-6434-C344-F48C-0C15491253E7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324" name="Freeform 5">
              <a:extLst>
                <a:ext uri="{FF2B5EF4-FFF2-40B4-BE49-F238E27FC236}">
                  <a16:creationId xmlns:a16="http://schemas.microsoft.com/office/drawing/2014/main" id="{353E7EA6-ABC9-E9BE-396C-3905AF2B3D1C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25" name="TextBox 6">
              <a:extLst>
                <a:ext uri="{FF2B5EF4-FFF2-40B4-BE49-F238E27FC236}">
                  <a16:creationId xmlns:a16="http://schemas.microsoft.com/office/drawing/2014/main" id="{1866BD51-74FB-F312-4699-92EC533904B9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327" name="Freeform 8">
            <a:extLst>
              <a:ext uri="{FF2B5EF4-FFF2-40B4-BE49-F238E27FC236}">
                <a16:creationId xmlns:a16="http://schemas.microsoft.com/office/drawing/2014/main" id="{0955228D-1E22-25E6-E6D8-641657D8D762}"/>
              </a:ext>
            </a:extLst>
          </p:cNvPr>
          <p:cNvSpPr/>
          <p:nvPr userDrawn="1"/>
        </p:nvSpPr>
        <p:spPr>
          <a:xfrm flipH="1">
            <a:off x="14554200" y="3858516"/>
            <a:ext cx="3561614" cy="6466584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28" name="Espace réservé du texte 16">
            <a:extLst>
              <a:ext uri="{FF2B5EF4-FFF2-40B4-BE49-F238E27FC236}">
                <a16:creationId xmlns:a16="http://schemas.microsoft.com/office/drawing/2014/main" id="{3E94A091-25F3-C117-7DF6-35FA1C9128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8999" y="5610225"/>
            <a:ext cx="11430000" cy="8286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54555B34-58D8-7F15-A315-E53260A12642}"/>
              </a:ext>
            </a:extLst>
          </p:cNvPr>
          <p:cNvGrpSpPr/>
          <p:nvPr userDrawn="1"/>
        </p:nvGrpSpPr>
        <p:grpSpPr>
          <a:xfrm>
            <a:off x="-392226" y="-1743250"/>
            <a:ext cx="11332610" cy="7792479"/>
            <a:chOff x="-392226" y="-1743250"/>
            <a:chExt cx="11332610" cy="7792479"/>
          </a:xfrm>
        </p:grpSpPr>
        <p:pic>
          <p:nvPicPr>
            <p:cNvPr id="10" name="Graphique 9">
              <a:extLst>
                <a:ext uri="{FF2B5EF4-FFF2-40B4-BE49-F238E27FC236}">
                  <a16:creationId xmlns:a16="http://schemas.microsoft.com/office/drawing/2014/main" id="{0ECE948A-D3B9-FDC4-1876-1654250437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11" name="Image 10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2674F384-8F1A-E027-ED98-16A57E9CF9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8497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ntervenant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6">
            <a:extLst>
              <a:ext uri="{FF2B5EF4-FFF2-40B4-BE49-F238E27FC236}">
                <a16:creationId xmlns:a16="http://schemas.microsoft.com/office/drawing/2014/main" id="{BEF9C5B7-2996-4E1A-6483-45C1DABD97D5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1D2E58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CF674CC5-E136-C86B-F48A-2DE720F0D399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3203712A-A204-77D7-CA27-D742309BC43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6">
              <a:extLst>
                <a:ext uri="{FF2B5EF4-FFF2-40B4-BE49-F238E27FC236}">
                  <a16:creationId xmlns:a16="http://schemas.microsoft.com/office/drawing/2014/main" id="{B278021E-34B4-E398-65EA-D375170A8B98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F4F318-726C-BD62-9179-2107A8665A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5050" y="6308151"/>
            <a:ext cx="10822042" cy="827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VOS NOM ET PRENOM</a:t>
            </a:r>
            <a:endParaRPr lang="fr-FR" dirty="0"/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C3AEB250-1504-5A5D-00B0-EBC7A44A5F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5050" y="7400979"/>
            <a:ext cx="10822042" cy="5619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1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votre poste et votre structure</a:t>
            </a:r>
            <a:endParaRPr lang="fr-FR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649BEA1-ECAA-2A05-B8EA-7804A77785C7}"/>
              </a:ext>
            </a:extLst>
          </p:cNvPr>
          <p:cNvGrpSpPr/>
          <p:nvPr userDrawn="1"/>
        </p:nvGrpSpPr>
        <p:grpSpPr>
          <a:xfrm>
            <a:off x="-392226" y="-1743250"/>
            <a:ext cx="11332610" cy="7792479"/>
            <a:chOff x="-392226" y="-1743250"/>
            <a:chExt cx="11332610" cy="7792479"/>
          </a:xfrm>
        </p:grpSpPr>
        <p:pic>
          <p:nvPicPr>
            <p:cNvPr id="12" name="Graphique 11">
              <a:extLst>
                <a:ext uri="{FF2B5EF4-FFF2-40B4-BE49-F238E27FC236}">
                  <a16:creationId xmlns:a16="http://schemas.microsoft.com/office/drawing/2014/main" id="{54E45EC0-891E-89E1-B272-5377E8A6C8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07C91901-D8CF-5752-ED87-08691BDC99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26" name="Image 25" descr="Une image contenant symbole, Symétrie, motif, Graphique&#10;&#10;Le contenu généré par l’IA peut être incorrect.">
            <a:extLst>
              <a:ext uri="{FF2B5EF4-FFF2-40B4-BE49-F238E27FC236}">
                <a16:creationId xmlns:a16="http://schemas.microsoft.com/office/drawing/2014/main" id="{9E57C8AB-D2F1-90BB-2B3A-EFEE47EEB78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687"/>
          <a:stretch/>
        </p:blipFill>
        <p:spPr>
          <a:xfrm>
            <a:off x="15316200" y="2069702"/>
            <a:ext cx="2971800" cy="3443076"/>
          </a:xfrm>
          <a:prstGeom prst="rect">
            <a:avLst/>
          </a:prstGeom>
        </p:spPr>
      </p:pic>
      <p:pic>
        <p:nvPicPr>
          <p:cNvPr id="2" name="Image 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0A8118B0-C994-3BDC-0924-4908A7C8C30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162" y="5046617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52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nbd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160" name="TextBox 44">
            <a:extLst>
              <a:ext uri="{FF2B5EF4-FFF2-40B4-BE49-F238E27FC236}">
                <a16:creationId xmlns:a16="http://schemas.microsoft.com/office/drawing/2014/main" id="{DD5D0C9D-29B8-9120-ADFA-CF53712254A8}"/>
              </a:ext>
            </a:extLst>
          </p:cNvPr>
          <p:cNvSpPr txBox="1"/>
          <p:nvPr userDrawn="1"/>
        </p:nvSpPr>
        <p:spPr>
          <a:xfrm>
            <a:off x="2130847" y="4521720"/>
            <a:ext cx="14026306" cy="19195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34"/>
              </a:lnSpc>
            </a:pPr>
            <a:r>
              <a:rPr lang="en-US" sz="7807" b="1" dirty="0">
                <a:solidFill>
                  <a:schemeClr val="bg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CHANGEMENT CLIMATIQUE</a:t>
            </a:r>
          </a:p>
          <a:p>
            <a:pPr algn="ctr"/>
            <a:r>
              <a:rPr lang="en-US" sz="7807" b="1" dirty="0">
                <a:solidFill>
                  <a:srgbClr val="3AB894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ADAPTONS NOS PRATIQUES</a:t>
            </a:r>
          </a:p>
        </p:txBody>
      </p:sp>
      <p:grpSp>
        <p:nvGrpSpPr>
          <p:cNvPr id="105" name="Group 4">
            <a:extLst>
              <a:ext uri="{FF2B5EF4-FFF2-40B4-BE49-F238E27FC236}">
                <a16:creationId xmlns:a16="http://schemas.microsoft.com/office/drawing/2014/main" id="{4A8E2B8E-F745-024A-A8BC-2117734FD703}"/>
              </a:ext>
            </a:extLst>
          </p:cNvPr>
          <p:cNvGrpSpPr/>
          <p:nvPr userDrawn="1"/>
        </p:nvGrpSpPr>
        <p:grpSpPr>
          <a:xfrm>
            <a:off x="0" y="9196561"/>
            <a:ext cx="18288000" cy="1090440"/>
            <a:chOff x="0" y="0"/>
            <a:chExt cx="3929425" cy="88611"/>
          </a:xfrm>
          <a:solidFill>
            <a:srgbClr val="FFFFFF"/>
          </a:solidFill>
        </p:grpSpPr>
        <p:sp>
          <p:nvSpPr>
            <p:cNvPr id="106" name="Freeform 5">
              <a:extLst>
                <a:ext uri="{FF2B5EF4-FFF2-40B4-BE49-F238E27FC236}">
                  <a16:creationId xmlns:a16="http://schemas.microsoft.com/office/drawing/2014/main" id="{4C9B21B9-F6D0-B678-2320-3B9CAE0DB4FE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fr-FR"/>
            </a:p>
          </p:txBody>
        </p:sp>
        <p:sp>
          <p:nvSpPr>
            <p:cNvPr id="107" name="TextBox 6">
              <a:extLst>
                <a:ext uri="{FF2B5EF4-FFF2-40B4-BE49-F238E27FC236}">
                  <a16:creationId xmlns:a16="http://schemas.microsoft.com/office/drawing/2014/main" id="{4EDBDAE6-111A-45FD-D20C-4E42C9813E3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  <a:grpFill/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116" name="Group 4">
            <a:extLst>
              <a:ext uri="{FF2B5EF4-FFF2-40B4-BE49-F238E27FC236}">
                <a16:creationId xmlns:a16="http://schemas.microsoft.com/office/drawing/2014/main" id="{FDD468BD-C310-8933-F6B3-A4DC0BE74BBB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656AFBF0-7452-0E83-A15B-3231E2B3536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TextBox 6">
              <a:extLst>
                <a:ext uri="{FF2B5EF4-FFF2-40B4-BE49-F238E27FC236}">
                  <a16:creationId xmlns:a16="http://schemas.microsoft.com/office/drawing/2014/main" id="{445E92C6-A5D9-D4E6-6DFF-7511EE9A384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55F09B93-7CF3-7475-E113-25DD90A00F20}"/>
              </a:ext>
            </a:extLst>
          </p:cNvPr>
          <p:cNvGrpSpPr/>
          <p:nvPr userDrawn="1"/>
        </p:nvGrpSpPr>
        <p:grpSpPr>
          <a:xfrm>
            <a:off x="840952" y="531296"/>
            <a:ext cx="6170138" cy="3639899"/>
            <a:chOff x="840952" y="531296"/>
            <a:chExt cx="6170138" cy="3639899"/>
          </a:xfrm>
        </p:grpSpPr>
        <p:grpSp>
          <p:nvGrpSpPr>
            <p:cNvPr id="115" name="Group 47">
              <a:extLst>
                <a:ext uri="{FF2B5EF4-FFF2-40B4-BE49-F238E27FC236}">
                  <a16:creationId xmlns:a16="http://schemas.microsoft.com/office/drawing/2014/main" id="{C7DC3629-DDB5-202A-BAD7-CF90661CDDB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23" name="Freeform 48">
                <a:extLst>
                  <a:ext uri="{FF2B5EF4-FFF2-40B4-BE49-F238E27FC236}">
                    <a16:creationId xmlns:a16="http://schemas.microsoft.com/office/drawing/2014/main" id="{1687557E-23FF-5BF8-255B-93BFA093184F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" name="Freeform 49">
                <a:extLst>
                  <a:ext uri="{FF2B5EF4-FFF2-40B4-BE49-F238E27FC236}">
                    <a16:creationId xmlns:a16="http://schemas.microsoft.com/office/drawing/2014/main" id="{496052E6-DBF7-2A26-074C-DEB058C73DBE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" name="Freeform 50">
                <a:extLst>
                  <a:ext uri="{FF2B5EF4-FFF2-40B4-BE49-F238E27FC236}">
                    <a16:creationId xmlns:a16="http://schemas.microsoft.com/office/drawing/2014/main" id="{B1D7834A-CC88-0CD9-ABB9-3123DB97E998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Freeform 51">
                <a:extLst>
                  <a:ext uri="{FF2B5EF4-FFF2-40B4-BE49-F238E27FC236}">
                    <a16:creationId xmlns:a16="http://schemas.microsoft.com/office/drawing/2014/main" id="{304145CA-3BE0-E2B0-0072-FDC7F8DAA0CF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22" name="Image 121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F616444F-332E-58A5-1ECD-BCFBB629B2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pic>
        <p:nvPicPr>
          <p:cNvPr id="128" name="Image 127">
            <a:extLst>
              <a:ext uri="{FF2B5EF4-FFF2-40B4-BE49-F238E27FC236}">
                <a16:creationId xmlns:a16="http://schemas.microsoft.com/office/drawing/2014/main" id="{82161588-D86A-5D75-8041-27FEBA8E33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" r="1626"/>
          <a:stretch/>
        </p:blipFill>
        <p:spPr>
          <a:xfrm>
            <a:off x="-2" y="6625844"/>
            <a:ext cx="18288002" cy="2480056"/>
          </a:xfrm>
          <a:prstGeom prst="rect">
            <a:avLst/>
          </a:prstGeom>
        </p:spPr>
      </p:pic>
      <p:grpSp>
        <p:nvGrpSpPr>
          <p:cNvPr id="3" name="Group 11">
            <a:extLst>
              <a:ext uri="{FF2B5EF4-FFF2-40B4-BE49-F238E27FC236}">
                <a16:creationId xmlns:a16="http://schemas.microsoft.com/office/drawing/2014/main" id="{6A354316-98DC-4175-677D-98806B282DA3}"/>
              </a:ext>
            </a:extLst>
          </p:cNvPr>
          <p:cNvGrpSpPr/>
          <p:nvPr userDrawn="1"/>
        </p:nvGrpSpPr>
        <p:grpSpPr>
          <a:xfrm>
            <a:off x="2514600" y="9376293"/>
            <a:ext cx="946783" cy="663627"/>
            <a:chOff x="-2" y="0"/>
            <a:chExt cx="2681648" cy="1761402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B8A9D9A-E229-1349-7C68-3C07C8CB40EE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25307E2B-0319-ECDD-D6FB-5A96C2EA69C1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pic>
        <p:nvPicPr>
          <p:cNvPr id="6" name="Image 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2FCC9392-BA24-B6C8-64EA-0E715F7D766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3533426" y="9445156"/>
            <a:ext cx="1568958" cy="663627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93BFE16D-7BD1-3F0E-587A-1158D60B09D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02384" y="9354122"/>
            <a:ext cx="1568958" cy="77170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B8F1AA7-E55F-67C9-B04A-31876C70F37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73" y="9544768"/>
            <a:ext cx="2044236" cy="4545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7DA471C-425A-624A-EF6E-AC0A4317B3D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885381" y="9643398"/>
            <a:ext cx="2638774" cy="446562"/>
          </a:xfrm>
          <a:prstGeom prst="rect">
            <a:avLst/>
          </a:prstGeom>
        </p:spPr>
      </p:pic>
      <p:pic>
        <p:nvPicPr>
          <p:cNvPr id="10" name="Image 9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BFF88C79-9B65-CF52-540D-311A028F83D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0" y="9467281"/>
            <a:ext cx="553019" cy="553019"/>
          </a:xfrm>
          <a:prstGeom prst="rect">
            <a:avLst/>
          </a:prstGeom>
        </p:spPr>
      </p:pic>
      <p:pic>
        <p:nvPicPr>
          <p:cNvPr id="11" name="Image 10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7BF4B684-3C2F-5726-7989-FE463AFA5C6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6660" y="9426253"/>
            <a:ext cx="2044236" cy="57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270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tervenants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EF340EF7-D396-9D49-F871-247EA50C4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050" y="3655092"/>
            <a:ext cx="4037246" cy="4583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26894" y="6625130"/>
            <a:ext cx="2974306" cy="181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9A79AD36-0738-DB49-D17C-60CDC4336E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323094" y="6628728"/>
            <a:ext cx="2974306" cy="181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89045729-9326-A3D4-04EA-CB6FBB69D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881645"/>
            <a:ext cx="145542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600200" y="3278998"/>
            <a:ext cx="1640623" cy="159096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1" name="Espace réservé pour une image  40">
            <a:extLst>
              <a:ext uri="{FF2B5EF4-FFF2-40B4-BE49-F238E27FC236}">
                <a16:creationId xmlns:a16="http://schemas.microsoft.com/office/drawing/2014/main" id="{F2AC9268-98AB-18F9-215B-9D6F76979C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372600" y="3278998"/>
            <a:ext cx="1640623" cy="159096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002C227-C800-29FC-3086-6F9D49A58D0C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9" name="Graphique 8">
              <a:extLst>
                <a:ext uri="{FF2B5EF4-FFF2-40B4-BE49-F238E27FC236}">
                  <a16:creationId xmlns:a16="http://schemas.microsoft.com/office/drawing/2014/main" id="{0DC70FA2-8B9B-D000-0336-6559AE5E5C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23" name="Image 2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89C0BB58-C096-DBBA-C6B5-B2DE4FE3AA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26" name="Image 25" descr="Une image contenant symbole, Symétrie, motif, Graphique&#10;&#10;Le contenu généré par l’IA peut être incorrect.">
            <a:extLst>
              <a:ext uri="{FF2B5EF4-FFF2-40B4-BE49-F238E27FC236}">
                <a16:creationId xmlns:a16="http://schemas.microsoft.com/office/drawing/2014/main" id="{77D29C26-57D6-10C8-EBB0-A35BCE2A7B8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26"/>
          <a:stretch/>
        </p:blipFill>
        <p:spPr>
          <a:xfrm>
            <a:off x="16596717" y="2843834"/>
            <a:ext cx="1691283" cy="2452066"/>
          </a:xfrm>
          <a:prstGeom prst="rect">
            <a:avLst/>
          </a:prstGeom>
        </p:spPr>
      </p:pic>
      <p:pic>
        <p:nvPicPr>
          <p:cNvPr id="12" name="Image 1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C949BAFA-AC78-EBC3-A2F1-88DD2ABD9B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565" y="3782988"/>
            <a:ext cx="3965299" cy="4502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8668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tervenants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D14DBBC9-C43E-088D-E0D2-494AC6B55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10" y="3323226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 9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47C2F617-0D1E-65A5-E258-03B2275AAF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13" y="5974314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 10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B464A996-CA6A-02B7-9656-FB70C5810D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325" y="3373557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61122" y="4533900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49122" y="7587192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62322" y="4610100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8020" y="5525693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8518525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261600" y="5406461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9EF8DB66-C93C-5E04-BAB4-B4D85B5DF3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881645"/>
            <a:ext cx="145542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92A2341-1049-9C5D-5E76-4D5BEC9782A3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20" name="Graphique 19">
              <a:extLst>
                <a:ext uri="{FF2B5EF4-FFF2-40B4-BE49-F238E27FC236}">
                  <a16:creationId xmlns:a16="http://schemas.microsoft.com/office/drawing/2014/main" id="{F6827241-C5F7-C82A-4ADC-703D753FFE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21" name="Image 20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8421252-91AD-18AF-C283-B6D802E8BB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23" name="Image 22" descr="Une image contenant symbole, Symétrie, motif, Graphique&#10;&#10;Le contenu généré par l’IA peut être incorrect.">
            <a:extLst>
              <a:ext uri="{FF2B5EF4-FFF2-40B4-BE49-F238E27FC236}">
                <a16:creationId xmlns:a16="http://schemas.microsoft.com/office/drawing/2014/main" id="{56317DB0-39AE-08AA-DAF3-4B9743B63A3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26"/>
          <a:stretch/>
        </p:blipFill>
        <p:spPr>
          <a:xfrm rot="10800000">
            <a:off x="-1" y="7256508"/>
            <a:ext cx="1691283" cy="245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048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tervenants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F35EC086-7BA6-EA66-55F1-25F26807E3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495" y="2237706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 1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9B0F6D8D-AF86-D8A0-D364-4501A4773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495" y="5688979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 12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B00DA068-F239-0B99-64F0-5A7FD1FB8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828" y="5574210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 13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F9A3E138-845F-C729-63ED-5E2D9F7F6C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110" y="2112294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6522" y="3424838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022" y="3444639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FFFFFF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1289" y="7056756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27081" y="4214789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374607" y="4098925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33600" y="781043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3B731950-B168-3488-4322-4F68D30A57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447498" y="6920884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11" name="Espace réservé pour une image  40">
            <a:extLst>
              <a:ext uri="{FF2B5EF4-FFF2-40B4-BE49-F238E27FC236}">
                <a16:creationId xmlns:a16="http://schemas.microsoft.com/office/drawing/2014/main" id="{FF515FF3-E09B-7345-36B1-E8B45C2AED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439809" y="7674566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C291215-3024-91E8-3F7A-D983FD64A0EC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21" name="Graphique 20">
              <a:extLst>
                <a:ext uri="{FF2B5EF4-FFF2-40B4-BE49-F238E27FC236}">
                  <a16:creationId xmlns:a16="http://schemas.microsoft.com/office/drawing/2014/main" id="{71B5C8F2-B514-07BA-FEEE-E75BE36059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22" name="Image 21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75EF825-9E7E-412A-918C-78BF85A1A7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24" name="Image 23" descr="Une image contenant symbole, Symétrie, motif, Graphique&#10;&#10;Le contenu généré par l’IA peut être incorrect.">
            <a:extLst>
              <a:ext uri="{FF2B5EF4-FFF2-40B4-BE49-F238E27FC236}">
                <a16:creationId xmlns:a16="http://schemas.microsoft.com/office/drawing/2014/main" id="{DF051025-0E8D-D455-9B35-87FCA3088D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26"/>
          <a:stretch/>
        </p:blipFill>
        <p:spPr>
          <a:xfrm rot="10800000">
            <a:off x="-1" y="2348436"/>
            <a:ext cx="1691283" cy="245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7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ntervenants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E5ADB3CF-2F14-51E1-3E50-8C8BC251D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49" y="2273752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 1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2F4060AB-32F6-E01D-9C69-FC5D4BBE9F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799" y="6451107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 12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696B31A7-B772-D1C3-92B1-5686C876F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873" y="6625236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 13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FD1160FA-820A-9092-F739-1FB4803568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272" y="2272303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Image 14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0F366006-9D70-81DA-B250-230DF0D29D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476" y="2218819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9020" y="3834461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20200" y="3802062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FFFFFF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011400" y="3751498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38" name="Espace réservé du texte 27">
            <a:extLst>
              <a:ext uri="{FF2B5EF4-FFF2-40B4-BE49-F238E27FC236}">
                <a16:creationId xmlns:a16="http://schemas.microsoft.com/office/drawing/2014/main" id="{5193FF74-5096-0F5C-A336-E31A6749C4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67400" y="7066151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9" name="Espace réservé du texte 27">
            <a:extLst>
              <a:ext uri="{FF2B5EF4-FFF2-40B4-BE49-F238E27FC236}">
                <a16:creationId xmlns:a16="http://schemas.microsoft.com/office/drawing/2014/main" id="{44B64078-D7B9-3648-E1E4-B76003B241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04552" y="7007889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9579" y="4624412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2" name="Espace réservé pour une image  40">
            <a:extLst>
              <a:ext uri="{FF2B5EF4-FFF2-40B4-BE49-F238E27FC236}">
                <a16:creationId xmlns:a16="http://schemas.microsoft.com/office/drawing/2014/main" id="{2B320D12-110B-9F3E-941D-A5A17AA356C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44205" y="783742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68785" y="445634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003711" y="4505180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5" name="Espace réservé pour une image  40">
            <a:extLst>
              <a:ext uri="{FF2B5EF4-FFF2-40B4-BE49-F238E27FC236}">
                <a16:creationId xmlns:a16="http://schemas.microsoft.com/office/drawing/2014/main" id="{AB7C35FA-B692-BDC9-7BB1-0F368C8359C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38376" y="7888177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29602E07-4F6D-0DD0-2E7A-F57377EF7134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10" name="Graphique 9">
              <a:extLst>
                <a:ext uri="{FF2B5EF4-FFF2-40B4-BE49-F238E27FC236}">
                  <a16:creationId xmlns:a16="http://schemas.microsoft.com/office/drawing/2014/main" id="{8A6C94C8-899D-845B-ED06-4F8EEF8570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11" name="Image 10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8338EF95-260D-5D5A-6543-6BF237F3C5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18" name="Image 17" descr="Une image contenant symbole, Symétrie, motif, Graphique&#10;&#10;Le contenu généré par l’IA peut être incorrect.">
            <a:extLst>
              <a:ext uri="{FF2B5EF4-FFF2-40B4-BE49-F238E27FC236}">
                <a16:creationId xmlns:a16="http://schemas.microsoft.com/office/drawing/2014/main" id="{35BDFB9A-B1D4-41C9-7B90-F5403EDE970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8423"/>
          <a:stretch/>
        </p:blipFill>
        <p:spPr>
          <a:xfrm rot="10800000">
            <a:off x="-19093" y="7873034"/>
            <a:ext cx="1755089" cy="245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913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77000" y="3238500"/>
            <a:ext cx="114300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D2E58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rgbClr val="1D2E58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1D2E58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rgbClr val="1D2E58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2247900"/>
            <a:ext cx="5410200" cy="7315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2247900"/>
            <a:ext cx="114300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01F3A63B-604A-90E6-E933-C7DF5933A9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BAC2B3-5225-ECEB-6558-761276D4841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DCBD7217-E753-CFDB-E092-9D4D5C852D15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2CA17AE6-21AF-D407-BDD8-2E0AEC67B68F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2788DDDE-6A7B-05FB-9EF1-BCE14ADF94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5" name="Image 4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24D1DCD2-EEA6-AF62-85F1-7BB6DA1844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6432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 bis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86868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D2E58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rgbClr val="1D2E58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1D2E58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rgbClr val="1D2E58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26600" y="2247900"/>
            <a:ext cx="8095528" cy="5943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158CB49-F61D-C37E-A0E0-97D8B8D46E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6600" y="8572500"/>
            <a:ext cx="8096250" cy="99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8AED4460-E36E-132B-0D0A-288752975B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29B6A0-1997-FACE-5509-9AD62AF7D7F8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13E20624-F447-F483-089F-69180BE4959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FEC52441-1253-7ABF-3FFA-515B5B24E23F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A8D761E2-F1D7-ADE3-6A59-032C814233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5" name="Image 4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11D48B89-0956-EC21-03D0-5A39604975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1161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5483B845-256E-A46F-D9D0-00DC75A1F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4">
            <a:extLst>
              <a:ext uri="{FF2B5EF4-FFF2-40B4-BE49-F238E27FC236}">
                <a16:creationId xmlns:a16="http://schemas.microsoft.com/office/drawing/2014/main" id="{CB8E080D-E8D9-B81E-D724-3713B994BD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480119" y="240030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B888956-5C18-46C1-CE7A-C4CB31848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7640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E307C65A-AC92-563E-FB5D-0421C187BC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161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80689D1B-D182-A815-6C61-63BF528961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161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6">
            <a:extLst>
              <a:ext uri="{FF2B5EF4-FFF2-40B4-BE49-F238E27FC236}">
                <a16:creationId xmlns:a16="http://schemas.microsoft.com/office/drawing/2014/main" id="{56445BC5-344E-29CE-CC89-96E0120CBF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763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2" name="Espace réservé du texte 16">
            <a:extLst>
              <a:ext uri="{FF2B5EF4-FFF2-40B4-BE49-F238E27FC236}">
                <a16:creationId xmlns:a16="http://schemas.microsoft.com/office/drawing/2014/main" id="{936B9C82-846C-8EDC-6BFE-A28174122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49027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BA991DB2-0CD2-8257-DCEF-C869AE61D5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1059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4" name="Espace réservé du texte 10">
            <a:extLst>
              <a:ext uri="{FF2B5EF4-FFF2-40B4-BE49-F238E27FC236}">
                <a16:creationId xmlns:a16="http://schemas.microsoft.com/office/drawing/2014/main" id="{C3619BFD-D6D2-5B43-440F-1242623755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763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435D899E-0546-EC8D-7597-CB8D8ACE5D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161" y="848546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F1658C50-70A8-7447-B567-CAC9B791CCB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89883AA2-9E6E-A073-9B3B-9BE7BD569319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Box 6">
              <a:extLst>
                <a:ext uri="{FF2B5EF4-FFF2-40B4-BE49-F238E27FC236}">
                  <a16:creationId xmlns:a16="http://schemas.microsoft.com/office/drawing/2014/main" id="{953A820F-A8D7-BA52-6604-402BBEA200BD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324E9FD-605C-8603-9B4D-F66EF83BBFB7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17" name="Graphique 16">
              <a:extLst>
                <a:ext uri="{FF2B5EF4-FFF2-40B4-BE49-F238E27FC236}">
                  <a16:creationId xmlns:a16="http://schemas.microsoft.com/office/drawing/2014/main" id="{3DD1D0D3-D9B6-8D54-1464-3F78BFEEEB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18" name="Image 17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2C159BBF-992B-7BAE-AA49-A3A38C7DB3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5491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pour une image  4">
            <a:extLst>
              <a:ext uri="{FF2B5EF4-FFF2-40B4-BE49-F238E27FC236}">
                <a16:creationId xmlns:a16="http://schemas.microsoft.com/office/drawing/2014/main" id="{E69EE926-B386-C93B-20A8-BB0779F50A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0980" y="2019300"/>
            <a:ext cx="16486039" cy="762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A8B8BA2B-883C-2649-EACF-22B32EDEA3C1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6" name="Graphique 5">
              <a:extLst>
                <a:ext uri="{FF2B5EF4-FFF2-40B4-BE49-F238E27FC236}">
                  <a16:creationId xmlns:a16="http://schemas.microsoft.com/office/drawing/2014/main" id="{D4E74A0E-F5A7-3FE9-79C9-9CD4CFD93B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7" name="Image 6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D607508-284B-7E84-1D60-01CDF4D8763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7870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16" name="Espace réservé du texte 16">
            <a:extLst>
              <a:ext uri="{FF2B5EF4-FFF2-40B4-BE49-F238E27FC236}">
                <a16:creationId xmlns:a16="http://schemas.microsoft.com/office/drawing/2014/main" id="{D56C7B1D-3B65-841D-104E-0CBCBCEB72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8D67E278-74B5-078F-F1B2-1FEE81E6F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17264928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1D2E58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rgbClr val="1D2E58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1D2E58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rgbClr val="1D2E58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D31B886-EC02-555B-D9C8-19549EA6A634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6" name="Graphique 5">
              <a:extLst>
                <a:ext uri="{FF2B5EF4-FFF2-40B4-BE49-F238E27FC236}">
                  <a16:creationId xmlns:a16="http://schemas.microsoft.com/office/drawing/2014/main" id="{F192CF99-1C46-2A9B-98AE-7F9EB10C2E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7" name="Image 6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3B51127D-3B2F-6FAF-5C8D-21CF1767DA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0315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>
            <a:extLst>
              <a:ext uri="{FF2B5EF4-FFF2-40B4-BE49-F238E27FC236}">
                <a16:creationId xmlns:a16="http://schemas.microsoft.com/office/drawing/2014/main" id="{AD455196-359A-9332-6017-0F4D8A0FA38A}"/>
              </a:ext>
            </a:extLst>
          </p:cNvPr>
          <p:cNvSpPr txBox="1"/>
          <p:nvPr userDrawn="1"/>
        </p:nvSpPr>
        <p:spPr>
          <a:xfrm>
            <a:off x="4724399" y="3519468"/>
            <a:ext cx="8839200" cy="275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7300" dirty="0">
                <a:solidFill>
                  <a:srgbClr val="1D2E58"/>
                </a:solidFill>
                <a:latin typeface="Acherus Grotesque Bold" panose="020B0604020202020204" charset="0"/>
              </a:rPr>
              <a:t>MERCI !</a:t>
            </a: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D25DCE03-0777-9FAE-E409-EDA61EFC9D85}"/>
              </a:ext>
            </a:extLst>
          </p:cNvPr>
          <p:cNvSpPr/>
          <p:nvPr userDrawn="1"/>
        </p:nvSpPr>
        <p:spPr>
          <a:xfrm>
            <a:off x="172187" y="4175228"/>
            <a:ext cx="2799614" cy="5083072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TextBox 46">
            <a:extLst>
              <a:ext uri="{FF2B5EF4-FFF2-40B4-BE49-F238E27FC236}">
                <a16:creationId xmlns:a16="http://schemas.microsoft.com/office/drawing/2014/main" id="{4D50B195-626A-F43A-3809-B43845CD2E7A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1D2E58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 dirty="0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115" name="TextBox 24">
            <a:extLst>
              <a:ext uri="{FF2B5EF4-FFF2-40B4-BE49-F238E27FC236}">
                <a16:creationId xmlns:a16="http://schemas.microsoft.com/office/drawing/2014/main" id="{8E6EBF7A-5FC3-00A8-2048-E31CD767C234}"/>
              </a:ext>
            </a:extLst>
          </p:cNvPr>
          <p:cNvSpPr txBox="1"/>
          <p:nvPr userDrawn="1"/>
        </p:nvSpPr>
        <p:spPr>
          <a:xfrm>
            <a:off x="7353300" y="5955693"/>
            <a:ext cx="32766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161"/>
              </a:lnSpc>
              <a:spcBef>
                <a:spcPct val="0"/>
              </a:spcBef>
            </a:pP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cnbd@cd2e.com</a:t>
            </a: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 </a:t>
            </a:r>
            <a:endParaRPr lang="en-US" sz="2679" b="1" u="none" strike="noStrike" spc="107" dirty="0">
              <a:solidFill>
                <a:srgbClr val="38B191"/>
              </a:solidFill>
              <a:latin typeface="Acherus Grotesque Bold"/>
              <a:ea typeface="Acherus Grotesque Bold"/>
              <a:cs typeface="Acherus Grotesque Bold"/>
              <a:sym typeface="Acherus Grotesque Bold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6AD23A1-694E-623A-7450-20B941F4E795}"/>
              </a:ext>
            </a:extLst>
          </p:cNvPr>
          <p:cNvGrpSpPr/>
          <p:nvPr userDrawn="1"/>
        </p:nvGrpSpPr>
        <p:grpSpPr>
          <a:xfrm>
            <a:off x="0" y="9196561"/>
            <a:ext cx="18288000" cy="1090440"/>
            <a:chOff x="0" y="0"/>
            <a:chExt cx="3929425" cy="88611"/>
          </a:xfrm>
          <a:solidFill>
            <a:schemeClr val="bg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7084D92-A747-FDF0-4CCE-8C0127141B7B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" name="TextBox 6">
              <a:extLst>
                <a:ext uri="{FF2B5EF4-FFF2-40B4-BE49-F238E27FC236}">
                  <a16:creationId xmlns:a16="http://schemas.microsoft.com/office/drawing/2014/main" id="{13493254-144A-6F2F-2704-BC0019253C0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  <a:grpFill/>
            <a:ln>
              <a:solidFill>
                <a:srgbClr val="FFFFFF"/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7" name="Group 4">
            <a:extLst>
              <a:ext uri="{FF2B5EF4-FFF2-40B4-BE49-F238E27FC236}">
                <a16:creationId xmlns:a16="http://schemas.microsoft.com/office/drawing/2014/main" id="{6A228DF9-6BC8-1662-6CFF-1C5AB65D3DF1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B347E53-9FBB-4C65-A29F-70C56C933AF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6">
              <a:extLst>
                <a:ext uri="{FF2B5EF4-FFF2-40B4-BE49-F238E27FC236}">
                  <a16:creationId xmlns:a16="http://schemas.microsoft.com/office/drawing/2014/main" id="{3E568ABD-D1FF-43FD-B51E-0518BD9042C4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2" name="ZoneTexte 21">
            <a:extLst>
              <a:ext uri="{FF2B5EF4-FFF2-40B4-BE49-F238E27FC236}">
                <a16:creationId xmlns:a16="http://schemas.microsoft.com/office/drawing/2014/main" id="{26F4F08B-E310-B7C2-15CD-5DF8C4B1897F}"/>
              </a:ext>
            </a:extLst>
          </p:cNvPr>
          <p:cNvSpPr txBox="1"/>
          <p:nvPr userDrawn="1"/>
        </p:nvSpPr>
        <p:spPr>
          <a:xfrm>
            <a:off x="14456783" y="5981700"/>
            <a:ext cx="329781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1D2E58"/>
                </a:solidFill>
                <a:latin typeface="Acherus Grotesque Bold" panose="020B0604020202020204" charset="0"/>
              </a:rPr>
              <a:t>Rejoignez-nous !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C1AE760-6210-EEC0-229E-56CEA814992E}"/>
              </a:ext>
            </a:extLst>
          </p:cNvPr>
          <p:cNvGrpSpPr/>
          <p:nvPr userDrawn="1"/>
        </p:nvGrpSpPr>
        <p:grpSpPr>
          <a:xfrm>
            <a:off x="-392226" y="-1743250"/>
            <a:ext cx="11332610" cy="7792479"/>
            <a:chOff x="-392226" y="-1743250"/>
            <a:chExt cx="11332610" cy="7792479"/>
          </a:xfrm>
        </p:grpSpPr>
        <p:pic>
          <p:nvPicPr>
            <p:cNvPr id="12" name="Graphique 11">
              <a:extLst>
                <a:ext uri="{FF2B5EF4-FFF2-40B4-BE49-F238E27FC236}">
                  <a16:creationId xmlns:a16="http://schemas.microsoft.com/office/drawing/2014/main" id="{E7EBDE52-23E0-C9BC-D16D-94F8E21E53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11368FAD-A4D1-79A3-B59E-AC43E95992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  <p:pic>
        <p:nvPicPr>
          <p:cNvPr id="15" name="Image 14" descr="Une image contenant motif, carré, art, conception&#10;&#10;Le contenu généré par l’IA peut être incorrect.">
            <a:extLst>
              <a:ext uri="{FF2B5EF4-FFF2-40B4-BE49-F238E27FC236}">
                <a16:creationId xmlns:a16="http://schemas.microsoft.com/office/drawing/2014/main" id="{2EEC0077-7F6C-1609-FA29-9B369D5F890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2" t="16130" r="22314" b="13922"/>
          <a:stretch/>
        </p:blipFill>
        <p:spPr>
          <a:xfrm>
            <a:off x="15087600" y="6598731"/>
            <a:ext cx="1809463" cy="1758556"/>
          </a:xfrm>
          <a:prstGeom prst="rect">
            <a:avLst/>
          </a:prstGeom>
        </p:spPr>
      </p:pic>
      <p:grpSp>
        <p:nvGrpSpPr>
          <p:cNvPr id="14" name="Group 11">
            <a:extLst>
              <a:ext uri="{FF2B5EF4-FFF2-40B4-BE49-F238E27FC236}">
                <a16:creationId xmlns:a16="http://schemas.microsoft.com/office/drawing/2014/main" id="{DDBEC07C-D921-04ED-C293-B07507F33101}"/>
              </a:ext>
            </a:extLst>
          </p:cNvPr>
          <p:cNvGrpSpPr/>
          <p:nvPr userDrawn="1"/>
        </p:nvGrpSpPr>
        <p:grpSpPr>
          <a:xfrm>
            <a:off x="457200" y="9432873"/>
            <a:ext cx="946783" cy="663627"/>
            <a:chOff x="-2" y="0"/>
            <a:chExt cx="2681648" cy="1761402"/>
          </a:xfrm>
        </p:grpSpPr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A2B258B6-0A94-67EA-3FD5-09388D9121AF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3DD3E3AA-6843-0020-4A26-22005822B9EF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BB5B6802-645D-399C-1BDD-11A03A14250F}"/>
              </a:ext>
            </a:extLst>
          </p:cNvPr>
          <p:cNvSpPr txBox="1"/>
          <p:nvPr userDrawn="1"/>
        </p:nvSpPr>
        <p:spPr>
          <a:xfrm>
            <a:off x="248478" y="9224546"/>
            <a:ext cx="1458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Un évènement du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5358206-7138-75EB-B4C1-C0A3F90682D1}"/>
              </a:ext>
            </a:extLst>
          </p:cNvPr>
          <p:cNvSpPr txBox="1"/>
          <p:nvPr userDrawn="1"/>
        </p:nvSpPr>
        <p:spPr>
          <a:xfrm>
            <a:off x="1882284" y="9224546"/>
            <a:ext cx="1066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Organisé par</a:t>
            </a:r>
          </a:p>
        </p:txBody>
      </p:sp>
      <p:pic>
        <p:nvPicPr>
          <p:cNvPr id="29" name="Image 28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EA6022C0-88C2-FDD4-5A97-B23D6A6D7938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486900"/>
            <a:ext cx="1568958" cy="663627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4C3FBC6C-5350-435C-2DFD-450F471D733A}"/>
              </a:ext>
            </a:extLst>
          </p:cNvPr>
          <p:cNvSpPr txBox="1"/>
          <p:nvPr userDrawn="1"/>
        </p:nvSpPr>
        <p:spPr>
          <a:xfrm>
            <a:off x="3657601" y="9229411"/>
            <a:ext cx="2362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Soutenu et financé par : </a:t>
            </a:r>
          </a:p>
        </p:txBody>
      </p:sp>
      <p:pic>
        <p:nvPicPr>
          <p:cNvPr id="31" name="Image 30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2743A6AC-B854-24BE-1BE6-35110699BBF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513034"/>
            <a:ext cx="1568958" cy="663627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9A6D8BA3-AD59-D3CC-46A6-74EAE3D5B1F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697783" y="9426253"/>
            <a:ext cx="1568958" cy="77170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E5666534-107B-2C1C-1DA8-437884CA2B3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245" y="9584838"/>
            <a:ext cx="2044236" cy="454531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162D0907-2C3F-F1AE-70C1-B67BDE4E0C9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689964" y="9641510"/>
            <a:ext cx="2638774" cy="446562"/>
          </a:xfrm>
          <a:prstGeom prst="rect">
            <a:avLst/>
          </a:prstGeom>
        </p:spPr>
      </p:pic>
      <p:pic>
        <p:nvPicPr>
          <p:cNvPr id="35" name="Image 3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4DB2180A-1602-D427-1BEC-C2A635BA376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983" y="9465393"/>
            <a:ext cx="553019" cy="553019"/>
          </a:xfrm>
          <a:prstGeom prst="rect">
            <a:avLst/>
          </a:prstGeom>
        </p:spPr>
      </p:pic>
      <p:pic>
        <p:nvPicPr>
          <p:cNvPr id="36" name="Image 3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33A4014E-7E7F-190D-FC1C-56A9F5CA2712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243" y="9424365"/>
            <a:ext cx="2044236" cy="57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275" name="Titre 1">
            <a:extLst>
              <a:ext uri="{FF2B5EF4-FFF2-40B4-BE49-F238E27FC236}">
                <a16:creationId xmlns:a16="http://schemas.microsoft.com/office/drawing/2014/main" id="{ABA09F9D-F0B6-56F6-4161-2051DEFB7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9801" y="4476069"/>
            <a:ext cx="13708554" cy="942106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grpSp>
        <p:nvGrpSpPr>
          <p:cNvPr id="323" name="Group 4">
            <a:extLst>
              <a:ext uri="{FF2B5EF4-FFF2-40B4-BE49-F238E27FC236}">
                <a16:creationId xmlns:a16="http://schemas.microsoft.com/office/drawing/2014/main" id="{30FFD4BB-6434-C344-F48C-0C15491253E7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324" name="Freeform 5">
              <a:extLst>
                <a:ext uri="{FF2B5EF4-FFF2-40B4-BE49-F238E27FC236}">
                  <a16:creationId xmlns:a16="http://schemas.microsoft.com/office/drawing/2014/main" id="{353E7EA6-ABC9-E9BE-396C-3905AF2B3D1C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25" name="TextBox 6">
              <a:extLst>
                <a:ext uri="{FF2B5EF4-FFF2-40B4-BE49-F238E27FC236}">
                  <a16:creationId xmlns:a16="http://schemas.microsoft.com/office/drawing/2014/main" id="{1866BD51-74FB-F312-4699-92EC533904B9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327" name="Freeform 8">
            <a:extLst>
              <a:ext uri="{FF2B5EF4-FFF2-40B4-BE49-F238E27FC236}">
                <a16:creationId xmlns:a16="http://schemas.microsoft.com/office/drawing/2014/main" id="{0955228D-1E22-25E6-E6D8-641657D8D762}"/>
              </a:ext>
            </a:extLst>
          </p:cNvPr>
          <p:cNvSpPr/>
          <p:nvPr userDrawn="1"/>
        </p:nvSpPr>
        <p:spPr>
          <a:xfrm flipH="1">
            <a:off x="14554200" y="3858516"/>
            <a:ext cx="3561614" cy="6466584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28" name="Espace réservé du texte 16">
            <a:extLst>
              <a:ext uri="{FF2B5EF4-FFF2-40B4-BE49-F238E27FC236}">
                <a16:creationId xmlns:a16="http://schemas.microsoft.com/office/drawing/2014/main" id="{3E94A091-25F3-C117-7DF6-35FA1C9128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8999" y="5610225"/>
            <a:ext cx="11430000" cy="8286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E4EEE84F-251B-E9FB-67A2-D4BF5B661216}"/>
              </a:ext>
            </a:extLst>
          </p:cNvPr>
          <p:cNvGrpSpPr/>
          <p:nvPr userDrawn="1"/>
        </p:nvGrpSpPr>
        <p:grpSpPr>
          <a:xfrm>
            <a:off x="840952" y="531296"/>
            <a:ext cx="6170138" cy="3639899"/>
            <a:chOff x="840952" y="531296"/>
            <a:chExt cx="6170138" cy="3639899"/>
          </a:xfrm>
        </p:grpSpPr>
        <p:grpSp>
          <p:nvGrpSpPr>
            <p:cNvPr id="3" name="Group 47">
              <a:extLst>
                <a:ext uri="{FF2B5EF4-FFF2-40B4-BE49-F238E27FC236}">
                  <a16:creationId xmlns:a16="http://schemas.microsoft.com/office/drawing/2014/main" id="{EF7D28A0-1402-9626-0C67-EB6C36929363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5" name="Freeform 48">
                <a:extLst>
                  <a:ext uri="{FF2B5EF4-FFF2-40B4-BE49-F238E27FC236}">
                    <a16:creationId xmlns:a16="http://schemas.microsoft.com/office/drawing/2014/main" id="{473B557F-2B43-022F-E982-CA08ED4F3236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" name="Freeform 49">
                <a:extLst>
                  <a:ext uri="{FF2B5EF4-FFF2-40B4-BE49-F238E27FC236}">
                    <a16:creationId xmlns:a16="http://schemas.microsoft.com/office/drawing/2014/main" id="{94C8BA5A-1FDD-3398-D36E-22538646A19D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" name="Freeform 50">
                <a:extLst>
                  <a:ext uri="{FF2B5EF4-FFF2-40B4-BE49-F238E27FC236}">
                    <a16:creationId xmlns:a16="http://schemas.microsoft.com/office/drawing/2014/main" id="{0B374E54-C5AE-5C6C-A22D-4053CCD3CA8F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Freeform 51">
                <a:extLst>
                  <a:ext uri="{FF2B5EF4-FFF2-40B4-BE49-F238E27FC236}">
                    <a16:creationId xmlns:a16="http://schemas.microsoft.com/office/drawing/2014/main" id="{D8939A27-D3EA-638E-7A92-4A1E9E61AA14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4" name="Image 3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63B19249-E2FE-6A63-B3B9-98753A2F6A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6DE07616-5A6C-BF99-198D-371D71C25F74}"/>
              </a:ext>
            </a:extLst>
          </p:cNvPr>
          <p:cNvGrpSpPr/>
          <p:nvPr userDrawn="1"/>
        </p:nvGrpSpPr>
        <p:grpSpPr>
          <a:xfrm>
            <a:off x="14782800" y="-419100"/>
            <a:ext cx="4811826" cy="3308687"/>
            <a:chOff x="-392226" y="-1743250"/>
            <a:chExt cx="11332610" cy="7792479"/>
          </a:xfrm>
        </p:grpSpPr>
        <p:pic>
          <p:nvPicPr>
            <p:cNvPr id="3" name="Graphique 2">
              <a:extLst>
                <a:ext uri="{FF2B5EF4-FFF2-40B4-BE49-F238E27FC236}">
                  <a16:creationId xmlns:a16="http://schemas.microsoft.com/office/drawing/2014/main" id="{2368A99F-B3E0-887E-7F79-60885F7F3D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-392226" y="-1743250"/>
              <a:ext cx="11332610" cy="7792479"/>
            </a:xfrm>
            <a:prstGeom prst="rect">
              <a:avLst/>
            </a:prstGeom>
          </p:spPr>
        </p:pic>
        <p:pic>
          <p:nvPicPr>
            <p:cNvPr id="4" name="Image 3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F5F8ECA-99A3-1E55-3F57-D3544D868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109" y="495299"/>
              <a:ext cx="4819930" cy="3708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749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ntervenant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id="{CF674CC5-E136-C86B-F48A-2DE720F0D399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3203712A-A204-77D7-CA27-D742309BC43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6">
              <a:extLst>
                <a:ext uri="{FF2B5EF4-FFF2-40B4-BE49-F238E27FC236}">
                  <a16:creationId xmlns:a16="http://schemas.microsoft.com/office/drawing/2014/main" id="{B278021E-34B4-E398-65EA-D375170A8B98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10" name="TextBox 46">
            <a:extLst>
              <a:ext uri="{FF2B5EF4-FFF2-40B4-BE49-F238E27FC236}">
                <a16:creationId xmlns:a16="http://schemas.microsoft.com/office/drawing/2014/main" id="{BEF9C5B7-2996-4E1A-6483-45C1DABD97D5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F4F318-726C-BD62-9179-2107A8665A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5050" y="6308151"/>
            <a:ext cx="10822042" cy="827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VOS NOM ET PRENOM</a:t>
            </a:r>
            <a:endParaRPr lang="fr-FR" dirty="0"/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C3AEB250-1504-5A5D-00B0-EBC7A44A5F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5050" y="7400979"/>
            <a:ext cx="10822042" cy="5619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votre poste et votre structure</a:t>
            </a:r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9F00F94-40CB-7222-B3BE-7E55DB238496}"/>
              </a:ext>
            </a:extLst>
          </p:cNvPr>
          <p:cNvGrpSpPr/>
          <p:nvPr userDrawn="1"/>
        </p:nvGrpSpPr>
        <p:grpSpPr>
          <a:xfrm>
            <a:off x="840952" y="531296"/>
            <a:ext cx="6170138" cy="3639899"/>
            <a:chOff x="840952" y="531296"/>
            <a:chExt cx="6170138" cy="3639899"/>
          </a:xfrm>
        </p:grpSpPr>
        <p:grpSp>
          <p:nvGrpSpPr>
            <p:cNvPr id="6" name="Group 47">
              <a:extLst>
                <a:ext uri="{FF2B5EF4-FFF2-40B4-BE49-F238E27FC236}">
                  <a16:creationId xmlns:a16="http://schemas.microsoft.com/office/drawing/2014/main" id="{90A9E62D-1CFD-890A-036E-36D4EF415D47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8" name="Freeform 48">
                <a:extLst>
                  <a:ext uri="{FF2B5EF4-FFF2-40B4-BE49-F238E27FC236}">
                    <a16:creationId xmlns:a16="http://schemas.microsoft.com/office/drawing/2014/main" id="{21178A5F-377D-A71A-F147-1C44CFAD84C7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" name="Freeform 49">
                <a:extLst>
                  <a:ext uri="{FF2B5EF4-FFF2-40B4-BE49-F238E27FC236}">
                    <a16:creationId xmlns:a16="http://schemas.microsoft.com/office/drawing/2014/main" id="{ABB82C9E-D7BF-E12F-828E-47D1177FF657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Freeform 50">
                <a:extLst>
                  <a:ext uri="{FF2B5EF4-FFF2-40B4-BE49-F238E27FC236}">
                    <a16:creationId xmlns:a16="http://schemas.microsoft.com/office/drawing/2014/main" id="{2AB403C3-4F33-C55A-BF53-7DB847895022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Freeform 51">
                <a:extLst>
                  <a:ext uri="{FF2B5EF4-FFF2-40B4-BE49-F238E27FC236}">
                    <a16:creationId xmlns:a16="http://schemas.microsoft.com/office/drawing/2014/main" id="{2C316881-ECAA-8DB0-4AC5-9650DC0C4DB1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8" name="Image 7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D67ADFE8-036C-F74F-9649-F9C47A121A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pic>
        <p:nvPicPr>
          <p:cNvPr id="14" name="Image 13" descr="Une image contenant symbole, Symétrie, étoile&#10;&#10;Le contenu généré par l’IA peut être incorrect.">
            <a:extLst>
              <a:ext uri="{FF2B5EF4-FFF2-40B4-BE49-F238E27FC236}">
                <a16:creationId xmlns:a16="http://schemas.microsoft.com/office/drawing/2014/main" id="{F7A7783E-35FB-3065-1FBB-753BE4A8C9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/>
          <a:stretch/>
        </p:blipFill>
        <p:spPr>
          <a:xfrm rot="10800000">
            <a:off x="15468600" y="2251185"/>
            <a:ext cx="2819400" cy="3178653"/>
          </a:xfrm>
          <a:prstGeom prst="rect">
            <a:avLst/>
          </a:prstGeom>
        </p:spPr>
      </p:pic>
      <p:pic>
        <p:nvPicPr>
          <p:cNvPr id="13" name="Image 12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FFBDD447-A185-0CB8-C0F5-29C891FE487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153482"/>
            <a:ext cx="3790105" cy="4303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6995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tervenants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B9438530-DE67-B413-4C26-A97C0676DB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66" y="3774705"/>
            <a:ext cx="3790105" cy="4303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B29BC121-8792-0CDE-AB81-C392FE602499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1FC79190-5B39-0728-48CC-1A8F2DAA35E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4" name="Freeform 48">
                <a:extLst>
                  <a:ext uri="{FF2B5EF4-FFF2-40B4-BE49-F238E27FC236}">
                    <a16:creationId xmlns:a16="http://schemas.microsoft.com/office/drawing/2014/main" id="{AB6B3F23-7C34-0F9F-D879-7FEBFF469C6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49">
                <a:extLst>
                  <a:ext uri="{FF2B5EF4-FFF2-40B4-BE49-F238E27FC236}">
                    <a16:creationId xmlns:a16="http://schemas.microsoft.com/office/drawing/2014/main" id="{76F46815-A97A-7908-2305-73B820B596E4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50">
                <a:extLst>
                  <a:ext uri="{FF2B5EF4-FFF2-40B4-BE49-F238E27FC236}">
                    <a16:creationId xmlns:a16="http://schemas.microsoft.com/office/drawing/2014/main" id="{C21D763B-DC3B-2735-D593-F781C45A1D6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Freeform 51">
                <a:extLst>
                  <a:ext uri="{FF2B5EF4-FFF2-40B4-BE49-F238E27FC236}">
                    <a16:creationId xmlns:a16="http://schemas.microsoft.com/office/drawing/2014/main" id="{D7B6D3D5-CD8C-0F9F-85C5-4115A7C20F5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2EC192E-711B-15D5-6AE5-3AFB4B168D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pic>
        <p:nvPicPr>
          <p:cNvPr id="20" name="Image 19" descr="Une image contenant symbole, Symétrie, étoile&#10;&#10;Le contenu généré par l’IA peut être incorrect.">
            <a:extLst>
              <a:ext uri="{FF2B5EF4-FFF2-40B4-BE49-F238E27FC236}">
                <a16:creationId xmlns:a16="http://schemas.microsoft.com/office/drawing/2014/main" id="{7F046720-9A3F-058B-A5D4-76C2259FDD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3"/>
          <a:stretch/>
        </p:blipFill>
        <p:spPr>
          <a:xfrm rot="10800000">
            <a:off x="16657537" y="2142382"/>
            <a:ext cx="1640624" cy="2366847"/>
          </a:xfrm>
          <a:prstGeom prst="rect">
            <a:avLst/>
          </a:prstGeom>
        </p:spPr>
      </p:pic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26894" y="6625130"/>
            <a:ext cx="2974306" cy="181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9A79AD36-0738-DB49-D17C-60CDC4336E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323094" y="6628728"/>
            <a:ext cx="2974306" cy="181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89045729-9326-A3D4-04EA-CB6FBB69D6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881645"/>
            <a:ext cx="145542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600200" y="3278998"/>
            <a:ext cx="1640623" cy="159096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1" name="Espace réservé pour une image  40">
            <a:extLst>
              <a:ext uri="{FF2B5EF4-FFF2-40B4-BE49-F238E27FC236}">
                <a16:creationId xmlns:a16="http://schemas.microsoft.com/office/drawing/2014/main" id="{F2AC9268-98AB-18F9-215B-9D6F76979C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372600" y="3278998"/>
            <a:ext cx="1640623" cy="159096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pic>
        <p:nvPicPr>
          <p:cNvPr id="4" name="Image 3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A4B31339-C9CC-B058-9605-CD9F4FCC32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88" y="3904057"/>
            <a:ext cx="3790105" cy="4303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657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tervenants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41DB812F-D9CB-7C17-8D85-1C33EF4379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0" y="5875338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 3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EB2CB277-D06F-A2C3-924D-36F29F5AB3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10" y="3323226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B29BC121-8792-0CDE-AB81-C392FE602499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1FC79190-5B39-0728-48CC-1A8F2DAA35E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4" name="Freeform 48">
                <a:extLst>
                  <a:ext uri="{FF2B5EF4-FFF2-40B4-BE49-F238E27FC236}">
                    <a16:creationId xmlns:a16="http://schemas.microsoft.com/office/drawing/2014/main" id="{AB6B3F23-7C34-0F9F-D879-7FEBFF469C6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49">
                <a:extLst>
                  <a:ext uri="{FF2B5EF4-FFF2-40B4-BE49-F238E27FC236}">
                    <a16:creationId xmlns:a16="http://schemas.microsoft.com/office/drawing/2014/main" id="{76F46815-A97A-7908-2305-73B820B596E4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50">
                <a:extLst>
                  <a:ext uri="{FF2B5EF4-FFF2-40B4-BE49-F238E27FC236}">
                    <a16:creationId xmlns:a16="http://schemas.microsoft.com/office/drawing/2014/main" id="{C21D763B-DC3B-2735-D593-F781C45A1D6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Freeform 51">
                <a:extLst>
                  <a:ext uri="{FF2B5EF4-FFF2-40B4-BE49-F238E27FC236}">
                    <a16:creationId xmlns:a16="http://schemas.microsoft.com/office/drawing/2014/main" id="{D7B6D3D5-CD8C-0F9F-85C5-4115A7C20F5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2EC192E-711B-15D5-6AE5-3AFB4B168D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61122" y="4533900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49122" y="7587192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62322" y="4610100"/>
            <a:ext cx="2669912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8020" y="5525693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8518525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261600" y="5406461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9EF8DB66-C93C-5E04-BAB4-B4D85B5DF3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881645"/>
            <a:ext cx="145542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pic>
        <p:nvPicPr>
          <p:cNvPr id="10" name="Image 9" descr="Une image contenant symbole, Symétrie, étoile&#10;&#10;Le contenu généré par l’IA peut être incorrect.">
            <a:extLst>
              <a:ext uri="{FF2B5EF4-FFF2-40B4-BE49-F238E27FC236}">
                <a16:creationId xmlns:a16="http://schemas.microsoft.com/office/drawing/2014/main" id="{1F56CC08-7947-FD58-E9C5-2CA1B77D83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3"/>
          <a:stretch/>
        </p:blipFill>
        <p:spPr>
          <a:xfrm>
            <a:off x="0" y="7424853"/>
            <a:ext cx="1640624" cy="2366847"/>
          </a:xfrm>
          <a:prstGeom prst="rect">
            <a:avLst/>
          </a:prstGeom>
        </p:spPr>
      </p:pic>
      <p:pic>
        <p:nvPicPr>
          <p:cNvPr id="22" name="Image 2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A83A64D2-9220-9622-1FDB-EC784520A6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608" y="2881547"/>
            <a:ext cx="2669912" cy="3031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0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tervenants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B7460737-701D-EE8F-3C91-61CC35BFCD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625" y="5850711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Image 22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F88E5E6F-713B-8FBA-79A9-B09B4825DF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851" y="2212391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Image 20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261DF313-B744-84D0-3A97-3E71EC9AC8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46" y="5759667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Image 19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1329FCB9-B111-B4FA-8390-C4D1AA8D67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06" y="2351265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B29BC121-8792-0CDE-AB81-C392FE602499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1FC79190-5B39-0728-48CC-1A8F2DAA35E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4" name="Freeform 48">
                <a:extLst>
                  <a:ext uri="{FF2B5EF4-FFF2-40B4-BE49-F238E27FC236}">
                    <a16:creationId xmlns:a16="http://schemas.microsoft.com/office/drawing/2014/main" id="{AB6B3F23-7C34-0F9F-D879-7FEBFF469C6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49">
                <a:extLst>
                  <a:ext uri="{FF2B5EF4-FFF2-40B4-BE49-F238E27FC236}">
                    <a16:creationId xmlns:a16="http://schemas.microsoft.com/office/drawing/2014/main" id="{76F46815-A97A-7908-2305-73B820B596E4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50">
                <a:extLst>
                  <a:ext uri="{FF2B5EF4-FFF2-40B4-BE49-F238E27FC236}">
                    <a16:creationId xmlns:a16="http://schemas.microsoft.com/office/drawing/2014/main" id="{C21D763B-DC3B-2735-D593-F781C45A1D6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Freeform 51">
                <a:extLst>
                  <a:ext uri="{FF2B5EF4-FFF2-40B4-BE49-F238E27FC236}">
                    <a16:creationId xmlns:a16="http://schemas.microsoft.com/office/drawing/2014/main" id="{D7B6D3D5-CD8C-0F9F-85C5-4115A7C20F5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2EC192E-711B-15D5-6AE5-3AFB4B168D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56522" y="3424838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022" y="3444639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1289" y="7056756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27081" y="4214789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374607" y="4098925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33600" y="781043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27">
            <a:extLst>
              <a:ext uri="{FF2B5EF4-FFF2-40B4-BE49-F238E27FC236}">
                <a16:creationId xmlns:a16="http://schemas.microsoft.com/office/drawing/2014/main" id="{3B731950-B168-3488-4322-4F68D30A57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447498" y="6920884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11" name="Espace réservé pour une image  40">
            <a:extLst>
              <a:ext uri="{FF2B5EF4-FFF2-40B4-BE49-F238E27FC236}">
                <a16:creationId xmlns:a16="http://schemas.microsoft.com/office/drawing/2014/main" id="{FF515FF3-E09B-7345-36B1-E8B45C2AED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439809" y="7674566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pic>
        <p:nvPicPr>
          <p:cNvPr id="19" name="Image 18" descr="Une image contenant symbole, Symétrie, étoile&#10;&#10;Le contenu généré par l’IA peut être incorrect.">
            <a:extLst>
              <a:ext uri="{FF2B5EF4-FFF2-40B4-BE49-F238E27FC236}">
                <a16:creationId xmlns:a16="http://schemas.microsoft.com/office/drawing/2014/main" id="{CC3CD3C7-E0BB-4406-9BEA-59127367A6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3"/>
          <a:stretch/>
        </p:blipFill>
        <p:spPr>
          <a:xfrm>
            <a:off x="7412" y="2006940"/>
            <a:ext cx="1640624" cy="23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73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ntervenants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B8C7CD3C-9E36-6892-6FB0-0D19D6BC07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3469" y="2651809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Image 18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7AB5265D-747C-B6F8-3E3D-8703CCF467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621" y="5885578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 9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17A9B92F-4D95-ED89-98AD-B8590F49C0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486" y="5825668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 10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8F61B986-D9CD-5147-13BE-E079BD105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36" y="2521654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 8" descr="Une image contenant cercle, Graphique&#10;&#10;Le contenu généré par l’IA peut être incorrect.">
            <a:extLst>
              <a:ext uri="{FF2B5EF4-FFF2-40B4-BE49-F238E27FC236}">
                <a16:creationId xmlns:a16="http://schemas.microsoft.com/office/drawing/2014/main" id="{C06EC9ED-851A-BD6A-FAB4-7166DBF91B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99" y="2724527"/>
            <a:ext cx="2366847" cy="2687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B29BC121-8792-0CDE-AB81-C392FE602499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1FC79190-5B39-0728-48CC-1A8F2DAA35E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4" name="Freeform 48">
                <a:extLst>
                  <a:ext uri="{FF2B5EF4-FFF2-40B4-BE49-F238E27FC236}">
                    <a16:creationId xmlns:a16="http://schemas.microsoft.com/office/drawing/2014/main" id="{AB6B3F23-7C34-0F9F-D879-7FEBFF469C6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Freeform 49">
                <a:extLst>
                  <a:ext uri="{FF2B5EF4-FFF2-40B4-BE49-F238E27FC236}">
                    <a16:creationId xmlns:a16="http://schemas.microsoft.com/office/drawing/2014/main" id="{76F46815-A97A-7908-2305-73B820B596E4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50">
                <a:extLst>
                  <a:ext uri="{FF2B5EF4-FFF2-40B4-BE49-F238E27FC236}">
                    <a16:creationId xmlns:a16="http://schemas.microsoft.com/office/drawing/2014/main" id="{C21D763B-DC3B-2735-D593-F781C45A1D6A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Freeform 51">
                <a:extLst>
                  <a:ext uri="{FF2B5EF4-FFF2-40B4-BE49-F238E27FC236}">
                    <a16:creationId xmlns:a16="http://schemas.microsoft.com/office/drawing/2014/main" id="{D7B6D3D5-CD8C-0F9F-85C5-4115A7C20F5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3" name="Image 12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2EC192E-711B-15D5-6AE5-3AFB4B168D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  <p:sp>
        <p:nvSpPr>
          <p:cNvPr id="3" name="Titre 1">
            <a:extLst>
              <a:ext uri="{FF2B5EF4-FFF2-40B4-BE49-F238E27FC236}">
                <a16:creationId xmlns:a16="http://schemas.microsoft.com/office/drawing/2014/main" id="{55CBA68A-6863-371B-13E9-49368662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Rectangle : avec coins arrondis en diagonale 4">
            <a:extLst>
              <a:ext uri="{FF2B5EF4-FFF2-40B4-BE49-F238E27FC236}">
                <a16:creationId xmlns:a16="http://schemas.microsoft.com/office/drawing/2014/main" id="{84D79C31-DB01-E65E-BFDF-8534D4340246}"/>
              </a:ext>
            </a:extLst>
          </p:cNvPr>
          <p:cNvSpPr/>
          <p:nvPr userDrawn="1"/>
        </p:nvSpPr>
        <p:spPr>
          <a:xfrm>
            <a:off x="10287000" y="9101416"/>
            <a:ext cx="7814134" cy="1005061"/>
          </a:xfrm>
          <a:prstGeom prst="round2DiagRect">
            <a:avLst>
              <a:gd name="adj1" fmla="val 47854"/>
              <a:gd name="adj2" fmla="val 0"/>
            </a:avLst>
          </a:prstGeom>
          <a:solidFill>
            <a:srgbClr val="FD5A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bg1"/>
              </a:solidFill>
              <a:latin typeface="Acherus Grotesque Bold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276E0707-69D5-3C91-E995-AF50EBE3C6CF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6E7561D-F328-589D-655B-F719BD8DAE32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E146785F-2000-7009-C1E2-41D096DC007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pic>
        <p:nvPicPr>
          <p:cNvPr id="20" name="Image 19" descr="Une image contenant symbole, Symétrie, étoile&#10;&#10;Le contenu généré par l’IA peut être incorrect.">
            <a:extLst>
              <a:ext uri="{FF2B5EF4-FFF2-40B4-BE49-F238E27FC236}">
                <a16:creationId xmlns:a16="http://schemas.microsoft.com/office/drawing/2014/main" id="{7F046720-9A3F-058B-A5D4-76C2259FDD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3"/>
          <a:stretch/>
        </p:blipFill>
        <p:spPr>
          <a:xfrm>
            <a:off x="-1" y="7962900"/>
            <a:ext cx="1640624" cy="2366847"/>
          </a:xfrm>
          <a:prstGeom prst="rect">
            <a:avLst/>
          </a:prstGeom>
        </p:spPr>
      </p:pic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F86134C0-C667-B19E-BE2C-B5F01739DD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9020" y="3834461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1" name="Espace réservé du texte 27">
            <a:extLst>
              <a:ext uri="{FF2B5EF4-FFF2-40B4-BE49-F238E27FC236}">
                <a16:creationId xmlns:a16="http://schemas.microsoft.com/office/drawing/2014/main" id="{1179367A-44EA-39A9-8CD9-39E391F2A9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20200" y="3802062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D2E58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3" name="Espace réservé du texte 27">
            <a:extLst>
              <a:ext uri="{FF2B5EF4-FFF2-40B4-BE49-F238E27FC236}">
                <a16:creationId xmlns:a16="http://schemas.microsoft.com/office/drawing/2014/main" id="{27C3669B-5CA4-81C2-F1C5-9C3BF3AB3F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011400" y="3751498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6" name="Espace réservé du texte 27">
            <a:extLst>
              <a:ext uri="{FF2B5EF4-FFF2-40B4-BE49-F238E27FC236}">
                <a16:creationId xmlns:a16="http://schemas.microsoft.com/office/drawing/2014/main" id="{DBFE0317-FFE0-5B74-D601-C431F03AE9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19854" y="9280819"/>
            <a:ext cx="7348425" cy="5460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/>
              <a:t>Animation par</a:t>
            </a:r>
          </a:p>
        </p:txBody>
      </p:sp>
      <p:sp>
        <p:nvSpPr>
          <p:cNvPr id="38" name="Espace réservé du texte 27">
            <a:extLst>
              <a:ext uri="{FF2B5EF4-FFF2-40B4-BE49-F238E27FC236}">
                <a16:creationId xmlns:a16="http://schemas.microsoft.com/office/drawing/2014/main" id="{5193FF74-5096-0F5C-A336-E31A6749C4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67400" y="7066151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39" name="Espace réservé du texte 27">
            <a:extLst>
              <a:ext uri="{FF2B5EF4-FFF2-40B4-BE49-F238E27FC236}">
                <a16:creationId xmlns:a16="http://schemas.microsoft.com/office/drawing/2014/main" id="{44B64078-D7B9-3648-E1E4-B76003B241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04552" y="7007889"/>
            <a:ext cx="2363478" cy="1341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Cliquez pour ajouter vos nom, prénom, poste et structure</a:t>
            </a:r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475DFAB4-638F-AEF2-3DC8-D46BB0246A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9579" y="4624412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2" name="Espace réservé pour une image  40">
            <a:extLst>
              <a:ext uri="{FF2B5EF4-FFF2-40B4-BE49-F238E27FC236}">
                <a16:creationId xmlns:a16="http://schemas.microsoft.com/office/drawing/2014/main" id="{2B320D12-110B-9F3E-941D-A5A17AA356C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44205" y="783742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3" name="Espace réservé pour une image  40">
            <a:extLst>
              <a:ext uri="{FF2B5EF4-FFF2-40B4-BE49-F238E27FC236}">
                <a16:creationId xmlns:a16="http://schemas.microsoft.com/office/drawing/2014/main" id="{1A562CF6-08FC-EA4C-E5FF-3C25BAEBD30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68785" y="4456348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4" name="Espace réservé pour une image  40">
            <a:extLst>
              <a:ext uri="{FF2B5EF4-FFF2-40B4-BE49-F238E27FC236}">
                <a16:creationId xmlns:a16="http://schemas.microsoft.com/office/drawing/2014/main" id="{FFA45E48-1CAC-354A-7D2F-B173AF2ED7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003711" y="4505180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5" name="Espace réservé pour une image  40">
            <a:extLst>
              <a:ext uri="{FF2B5EF4-FFF2-40B4-BE49-F238E27FC236}">
                <a16:creationId xmlns:a16="http://schemas.microsoft.com/office/drawing/2014/main" id="{AB7C35FA-B692-BDC9-7BB1-0F368C8359C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38376" y="7888177"/>
            <a:ext cx="1397000" cy="12731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76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77000" y="3238500"/>
            <a:ext cx="114300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2247900"/>
            <a:ext cx="5410200" cy="7315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2247900"/>
            <a:ext cx="114300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01F3A63B-604A-90E6-E933-C7DF5933A9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BAC2B3-5225-ECEB-6558-761276D4841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DCBD7217-E753-CFDB-E092-9D4D5C852D15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9B1E8668-D6AD-F0D6-677C-2C6C7714D651}"/>
              </a:ext>
            </a:extLst>
          </p:cNvPr>
          <p:cNvGrpSpPr/>
          <p:nvPr userDrawn="1"/>
        </p:nvGrpSpPr>
        <p:grpSpPr>
          <a:xfrm>
            <a:off x="15316200" y="479798"/>
            <a:ext cx="2743200" cy="1618274"/>
            <a:chOff x="840952" y="531296"/>
            <a:chExt cx="6170138" cy="3639899"/>
          </a:xfrm>
        </p:grpSpPr>
        <p:grpSp>
          <p:nvGrpSpPr>
            <p:cNvPr id="11" name="Group 47">
              <a:extLst>
                <a:ext uri="{FF2B5EF4-FFF2-40B4-BE49-F238E27FC236}">
                  <a16:creationId xmlns:a16="http://schemas.microsoft.com/office/drawing/2014/main" id="{B0A3DD09-E244-EF29-E66A-ECEA6CC017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40952" y="531296"/>
              <a:ext cx="3432716" cy="3255244"/>
              <a:chOff x="0" y="0"/>
              <a:chExt cx="476809" cy="452145"/>
            </a:xfrm>
          </p:grpSpPr>
          <p:sp>
            <p:nvSpPr>
              <p:cNvPr id="15" name="Freeform 48">
                <a:extLst>
                  <a:ext uri="{FF2B5EF4-FFF2-40B4-BE49-F238E27FC236}">
                    <a16:creationId xmlns:a16="http://schemas.microsoft.com/office/drawing/2014/main" id="{D5B33381-6373-7AC1-3695-691CA4682FA5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Freeform 49">
                <a:extLst>
                  <a:ext uri="{FF2B5EF4-FFF2-40B4-BE49-F238E27FC236}">
                    <a16:creationId xmlns:a16="http://schemas.microsoft.com/office/drawing/2014/main" id="{26D12EF7-EC9A-5C65-365A-AE5A4C46875E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Freeform 50">
                <a:extLst>
                  <a:ext uri="{FF2B5EF4-FFF2-40B4-BE49-F238E27FC236}">
                    <a16:creationId xmlns:a16="http://schemas.microsoft.com/office/drawing/2014/main" id="{DF721710-18AE-4968-3443-FC087718EB3E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Freeform 51">
                <a:extLst>
                  <a:ext uri="{FF2B5EF4-FFF2-40B4-BE49-F238E27FC236}">
                    <a16:creationId xmlns:a16="http://schemas.microsoft.com/office/drawing/2014/main" id="{2B9CC7AB-0662-1A22-C7C4-ED0B641F0569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pic>
          <p:nvPicPr>
            <p:cNvPr id="14" name="Image 13" descr="Une image contenant texte, Police, capture d’écran, Graphique&#10;&#10;Le contenu généré par l’IA peut être incorrect.">
              <a:extLst>
                <a:ext uri="{FF2B5EF4-FFF2-40B4-BE49-F238E27FC236}">
                  <a16:creationId xmlns:a16="http://schemas.microsoft.com/office/drawing/2014/main" id="{4485DF11-6C8C-5EEB-5C24-EFD8E2693D7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2400" y="571500"/>
              <a:ext cx="4678690" cy="3599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871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E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7" r:id="rId2"/>
    <p:sldLayoutId id="2147483653" r:id="rId3"/>
    <p:sldLayoutId id="2147483661" r:id="rId4"/>
    <p:sldLayoutId id="2147483701" r:id="rId5"/>
    <p:sldLayoutId id="2147483700" r:id="rId6"/>
    <p:sldLayoutId id="2147483702" r:id="rId7"/>
    <p:sldLayoutId id="2147483699" r:id="rId8"/>
    <p:sldLayoutId id="2147483660" r:id="rId9"/>
    <p:sldLayoutId id="2147483664" r:id="rId10"/>
    <p:sldLayoutId id="2147483665" r:id="rId11"/>
    <p:sldLayoutId id="2147483666" r:id="rId12"/>
    <p:sldLayoutId id="2147483668" r:id="rId13"/>
    <p:sldLayoutId id="2147483659" r:id="rId14"/>
    <p:sldLayoutId id="2147483672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38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1" r:id="rId2"/>
    <p:sldLayoutId id="2147483693" r:id="rId3"/>
    <p:sldLayoutId id="2147483689" r:id="rId4"/>
    <p:sldLayoutId id="2147483703" r:id="rId5"/>
    <p:sldLayoutId id="2147483704" r:id="rId6"/>
    <p:sldLayoutId id="2147483705" r:id="rId7"/>
    <p:sldLayoutId id="2147483706" r:id="rId8"/>
    <p:sldLayoutId id="2147483690" r:id="rId9"/>
    <p:sldLayoutId id="2147483691" r:id="rId10"/>
    <p:sldLayoutId id="2147483692" r:id="rId11"/>
    <p:sldLayoutId id="2147483688" r:id="rId12"/>
    <p:sldLayoutId id="2147483685" r:id="rId13"/>
    <p:sldLayoutId id="2147483684" r:id="rId14"/>
    <p:sldLayoutId id="2147483686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878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9873C02-BA03-6868-D16F-99B20F7A1B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686F243-4188-6825-7BEB-4757F18BF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B2DFDE-E3F4-E20A-ADD1-BD9116F226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1196221-9102-F3AA-51C1-10752CECCE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C8F588E-2F86-D9F8-13EB-DC05656E3C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945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CB3D44-BCC0-1D72-7B5B-B97B64BDE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A9CD57A-17A9-311E-FE7B-EF34A4A656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507D98F-4184-A041-ED9A-7A8CC4527A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9E9D9A-A8D2-6717-BF73-32FFF5E3D3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D6FC3D-C4DC-3FA6-E7AF-19AEBE4E83B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E344047-E27D-A06F-7BE8-761C652566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1D9C12E-5E98-3C9B-2D7B-D7F9D52E22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21DE1ED8-E70E-71F7-DEE8-CF346BD525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AAB28D7-8AD9-C019-EC1B-CFDAE253AD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42567232-99B9-D068-7EA8-F65F44CE5C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369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95DB4-92A0-62F3-F353-7A4FD1259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9F11789-4361-33DA-B0C8-34FE1AA254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324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5DDAA4-DFF9-2EC3-90F4-F2AEC957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ED0D3E-7D35-6035-C5AC-011C2F9756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5F23BC-4FB6-07DC-32F2-658C046BBB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7422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409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203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143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192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5E2618-2E58-6849-5862-68B3DE0DA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004F49-C4D7-893D-008C-0FA0A26F28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47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7C7B484-44F1-8BAD-2533-3EE3E8395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7BC739-11AF-B3C9-8880-F8BFCEB08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14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662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21F90C-8B13-AC8D-7416-DF59DFBC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09C47D-7FC5-9492-A1BA-BBDB283D8D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21C720-2C7E-8817-FD26-48DA13F2C8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6090C57-0173-BF31-4D91-619CB386EB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BA55F49-4AB3-2C2E-2932-620685CC91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416F8F2-9016-B61E-3C32-FD59146A2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DE7B502-784F-C171-0A67-BE89C77D2C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405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D23E1B-0914-71DA-7ED4-A5DC068DB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D75C81-0C87-348C-79B9-CAC2760377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733A54-CE93-F23C-84B0-2D2CE2C9E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5E8CE79-840B-7281-7433-6CD7282B98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7B8008F-70EA-24C5-E543-A7DFA42D58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1FBE7FCC-7A2D-274F-2F21-E9426DF6317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8091B1BA-758C-4E10-7D4E-A5EA7C60A2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F1A7325D-5869-9468-3BDD-C460FD1C491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7A18BCA-F655-E7EC-2222-02D88F19C8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734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0017FC-3E53-65B6-0A4B-F2736A7D3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689316-8291-081A-27C0-FCC99173DC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B44F97-09C4-3498-7679-94E8B8CA16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68E24C-F970-2723-06D3-531C4ED6C1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CEB1A33-FDDF-C0AC-4A77-0BDB4A6D9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F2FF7434-EFB4-0921-8C3F-D41BEE5426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EEA1EE0-D908-8149-D94C-1D896EDA189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7C729E51-5DE4-9DB8-C818-0FB6732B6A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0FE4987-5A4A-EF36-8D4C-C356074305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937E316-9358-CCD1-F94F-53F9A2F86CF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047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BAF314-FF52-A104-BC97-64171BE5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42E554-81A0-2FB0-D19E-19F546CAA8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FEEBE8-4AEB-B123-0073-F3CBDAEC2C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B24190D-74A3-ABE7-F81A-159AAC6230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EADB23A-46DF-4547-CF82-EAC5E4AC27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CD58F3E-47DC-1DB2-D0FB-721E6B9256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20E2CFD-673B-B0A8-EAC7-60F251DE2B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A01CB334-123E-FCA1-9AF4-CE1B23201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D40BA716-5C2B-E764-AD58-42743BCCF98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24F087D2-6CD1-680F-FCAC-99DA26266A8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6AF6C9B7-4C97-4472-4FE2-8469777E6C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C9701477-6DD1-4D48-3E61-5FD074A974E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162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2899695-B8F9-D28A-E293-AF482F9BA9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5F7DC39-60A8-9791-C91D-6580689F91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34351A8-D8DF-9641-DD46-FBAB8DCD7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D8AED9E-D99D-760E-2CA8-DFD373B182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115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F1DA28-D839-804A-3500-8E14F8D5D4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764477-D3B8-6C5A-E924-0D35DB7040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B42618-32D8-F508-A009-165C3D16C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4E8129-7629-4388-6AA8-CCDC9CFF5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3659700-521D-B58F-1EFD-8E4B9F3121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308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756675-9810-47C6-E14A-0C87036F2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19284BC-2BC2-1E41-D90D-A843B1FA778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6782F444-BA8B-AAB6-35C0-8399C23DC5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E1F7A50-392B-0D47-E00C-B318451984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88371FE-0A75-4098-66FD-BA9EF6D45A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7CF510-57BA-D4DA-E027-D792BF3E9C9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AD3A046-8B3A-D629-2465-F4858962AB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84D7388-BA68-AEE4-1200-C9CB05D77CC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C25F674-A9E3-4D7D-ACBF-ED7DA514FC1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F19F3510-1224-6CF4-7B73-3F22BB1CF3F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92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41C6CB-D8F5-FD31-C074-9826B3A15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484A4BB-7608-9A74-7C53-8AAE23273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000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CC91A-DA76-E527-BDA9-FE968A18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E56F72-5C88-EC8D-96A3-4677CE9743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B02C31-4A01-309D-F28E-0222464F7C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554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662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D0BD4F-1E84-0BE5-8D64-C4DB39A8D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C9C88C-1EAF-FFCA-5309-46E0B11E1D4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963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57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5510241-B6C0-D873-D939-8F220A577E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5BE74A-4091-1E7E-A014-4FE14AFF46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29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31B1CA-80EB-BA60-A88C-A2064B565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949958-64FA-9B81-CCC3-9B1971CB4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4BE4C2-F156-01B5-3230-6FDA2BCCCF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262F8FF-B259-6001-45DC-F0821436E18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66382A0-901C-2ED7-83C5-358DAA2CF0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71A0874F-37B2-4C1B-586C-F4801870FD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14954471-AD15-D236-D75A-C3FBB5C2740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0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10C56B-0B8F-6E18-E97C-3063DB573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9D81EB-3113-E02F-3A98-A82FA6D4C0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1F1CA0-A8ED-D73A-82B8-E9D1B766C4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58FAF4-756E-8AEA-8772-026A4290ED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D837741-F52D-C560-7B31-B892B529AE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F97ABBFE-ED44-9E9F-82D7-A1F2188C68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E9CD852-EA64-5C5D-C69C-AA6CF25FC0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35DAEBD0-940B-A573-11C1-44307F9D401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B9E6020-B102-7235-28BD-E09140040BA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34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59F63D-6EED-7A0A-989C-3A813998E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E0CD00-9472-6BE6-34DE-C3AE6E9058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6776E4-669D-3E6A-ECF9-64B9E2518F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EA3FA1-B4BA-CD4A-79F6-1861A18037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4F1FA34-B7DB-6F52-0401-F62F5B0CFD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7EBF159-D87F-CB40-629B-83ECE1845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CD50F814-2C05-7711-1D60-AF038DD59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20E812BE-6133-75F3-1004-D908E0D6BBC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2480D789-B0C4-8C23-B693-5AD3A7D705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E89AB092-4A5E-7021-5D04-79D755FDDCE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279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A61EE3-8E38-4A59-0A3C-42DB07097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11F3C1-2AFE-1C2D-5DDE-E9F413AA25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56C153-2C92-DC2A-9B23-533541329A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94BAB5-0143-6411-69DD-BF08575494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B91A2ED-719D-6283-EFDD-F9496D06D5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461BBDD-3400-1DF9-9F5B-59BB424E26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AF80521-085D-22BC-85E5-8A51B6ECDB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B87A90C-5005-8574-347D-2DDFED8F90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E002857-1D33-9E06-C85D-4B064E4F8A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280FD35-E9D0-1729-12A2-18AA6333DC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850521A-5359-55A4-9C79-9F97D1CFC7F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15D76B99-9A17-BB78-B178-C75F1528DB3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603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ACC1E36-AC50-0C1E-A388-7F605C836F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3FC7464-2205-C6D9-4249-1A3B77AC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68A13D-62EC-518B-0DE8-A24740070B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12187F9-30B9-F271-AC3B-6EF57624E5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220130"/>
      </p:ext>
    </p:extLst>
  </p:cSld>
  <p:clrMapOvr>
    <a:masterClrMapping/>
  </p:clrMapOvr>
</p:sld>
</file>

<file path=ppt/theme/theme1.xml><?xml version="1.0" encoding="utf-8"?>
<a:theme xmlns:a="http://schemas.openxmlformats.org/drawingml/2006/main" name="ble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c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3400</TotalTime>
  <Words>0</Words>
  <Application>Microsoft Office PowerPoint</Application>
  <PresentationFormat>Personnalisé</PresentationFormat>
  <Paragraphs>0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8" baseType="lpstr">
      <vt:lpstr>Arial</vt:lpstr>
      <vt:lpstr>Acherus Grotesque Bold</vt:lpstr>
      <vt:lpstr>Courier New</vt:lpstr>
      <vt:lpstr>Aptos</vt:lpstr>
      <vt:lpstr>Acherus Grotesque</vt:lpstr>
      <vt:lpstr>Wingdings</vt:lpstr>
      <vt:lpstr>bleu</vt:lpstr>
      <vt:lpstr>blanc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 CNBD (Présentation)</dc:title>
  <dc:creator>a.salamon</dc:creator>
  <cp:lastModifiedBy>Alice Salamon - cd2e</cp:lastModifiedBy>
  <cp:revision>123</cp:revision>
  <dcterms:created xsi:type="dcterms:W3CDTF">2006-08-16T00:00:00Z</dcterms:created>
  <dcterms:modified xsi:type="dcterms:W3CDTF">2025-06-11T10:13:05Z</dcterms:modified>
  <dc:identifier>DAGXeeT_pu8</dc:identifier>
</cp:coreProperties>
</file>