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Acherus Grotesque" panose="020B0604020202020204" charset="0"/>
      <p:regular r:id="rId13"/>
    </p:embeddedFont>
    <p:embeddedFont>
      <p:font typeface="Acherus Grotesque Bold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B191"/>
    <a:srgbClr val="FFFFFF"/>
    <a:srgbClr val="1D2E58"/>
    <a:srgbClr val="FD5A51"/>
    <a:srgbClr val="FDED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4" autoAdjust="0"/>
    <p:restoredTop sz="95033" autoAdjust="0"/>
  </p:normalViewPr>
  <p:slideViewPr>
    <p:cSldViewPr>
      <p:cViewPr varScale="1">
        <p:scale>
          <a:sx n="44" d="100"/>
          <a:sy n="44" d="100"/>
        </p:scale>
        <p:origin x="86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13FF6A9-55B4-EC1E-DCED-D731F66B96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467A7A-1480-2C08-A739-BCB2AACE01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3A967-47FF-4238-9C7D-54A3D3B1EE6B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389CE5-CD7F-BC20-1154-04DD835BF0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3B474B-8676-5855-A8C7-1C9879AF11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32810-8E99-4A8A-AB8D-2989DC1CB8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95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0C0D0-DC33-4670-9247-5E60E2164D83}" type="datetimeFigureOut">
              <a:rPr lang="fr-FR" smtClean="0"/>
              <a:t>07/05/2025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F9E59-99A3-4F9C-9A56-5B2C5F0269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03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3" Type="http://schemas.openxmlformats.org/officeDocument/2006/relationships/image" Target="../media/image3.sv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mailto:cnbd@cd2e.com" TargetMode="External"/><Relationship Id="rId11" Type="http://schemas.openxmlformats.org/officeDocument/2006/relationships/image" Target="../media/image8.svg"/><Relationship Id="rId5" Type="http://schemas.openxmlformats.org/officeDocument/2006/relationships/hyperlink" Target="http://www.congresbatimentdurable.com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jpeg"/><Relationship Id="rId1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cnb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grpSp>
        <p:nvGrpSpPr>
          <p:cNvPr id="150" name="Group 47">
            <a:extLst>
              <a:ext uri="{FF2B5EF4-FFF2-40B4-BE49-F238E27FC236}">
                <a16:creationId xmlns:a16="http://schemas.microsoft.com/office/drawing/2014/main" id="{529405F2-0A95-8F2C-5411-A28E51741F5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40952" y="531296"/>
            <a:ext cx="3432716" cy="3255244"/>
            <a:chOff x="0" y="0"/>
            <a:chExt cx="476809" cy="452145"/>
          </a:xfrm>
        </p:grpSpPr>
        <p:sp>
          <p:nvSpPr>
            <p:cNvPr id="151" name="Freeform 48">
              <a:extLst>
                <a:ext uri="{FF2B5EF4-FFF2-40B4-BE49-F238E27FC236}">
                  <a16:creationId xmlns:a16="http://schemas.microsoft.com/office/drawing/2014/main" id="{A5542364-3199-D248-FCD1-D8C3143DA811}"/>
                </a:ext>
              </a:extLst>
            </p:cNvPr>
            <p:cNvSpPr/>
            <p:nvPr/>
          </p:nvSpPr>
          <p:spPr>
            <a:xfrm>
              <a:off x="63500" y="63500"/>
              <a:ext cx="163322" cy="160401"/>
            </a:xfrm>
            <a:custGeom>
              <a:avLst/>
              <a:gdLst/>
              <a:ahLst/>
              <a:cxnLst/>
              <a:rect l="l" t="t" r="r" b="b"/>
              <a:pathLst>
                <a:path w="163322" h="160401">
                  <a:moveTo>
                    <a:pt x="81788" y="160401"/>
                  </a:moveTo>
                  <a:cubicBezTo>
                    <a:pt x="124968" y="160401"/>
                    <a:pt x="160401" y="144907"/>
                    <a:pt x="163322" y="93345"/>
                  </a:cubicBezTo>
                  <a:lnTo>
                    <a:pt x="115443" y="93345"/>
                  </a:lnTo>
                  <a:cubicBezTo>
                    <a:pt x="111125" y="108331"/>
                    <a:pt x="97790" y="113665"/>
                    <a:pt x="81788" y="113665"/>
                  </a:cubicBezTo>
                  <a:cubicBezTo>
                    <a:pt x="62738" y="113284"/>
                    <a:pt x="46736" y="103886"/>
                    <a:pt x="46736" y="80264"/>
                  </a:cubicBezTo>
                  <a:cubicBezTo>
                    <a:pt x="46736" y="56642"/>
                    <a:pt x="62738" y="47244"/>
                    <a:pt x="81788" y="46990"/>
                  </a:cubicBezTo>
                  <a:cubicBezTo>
                    <a:pt x="97790" y="46990"/>
                    <a:pt x="111125" y="52197"/>
                    <a:pt x="115443" y="67183"/>
                  </a:cubicBezTo>
                  <a:lnTo>
                    <a:pt x="163322" y="67183"/>
                  </a:lnTo>
                  <a:cubicBezTo>
                    <a:pt x="160401" y="15621"/>
                    <a:pt x="124841" y="127"/>
                    <a:pt x="81788" y="0"/>
                  </a:cubicBezTo>
                  <a:cubicBezTo>
                    <a:pt x="36830" y="254"/>
                    <a:pt x="0" y="17018"/>
                    <a:pt x="0" y="79883"/>
                  </a:cubicBezTo>
                  <a:cubicBezTo>
                    <a:pt x="0" y="142748"/>
                    <a:pt x="36830" y="160274"/>
                    <a:pt x="81788" y="160401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:a16="http://schemas.microsoft.com/office/drawing/2014/main" id="{CD1939E1-0A83-F43E-AE8C-FA6A34DFA4A1}"/>
                </a:ext>
              </a:extLst>
            </p:cNvPr>
            <p:cNvSpPr/>
            <p:nvPr/>
          </p:nvSpPr>
          <p:spPr>
            <a:xfrm>
              <a:off x="73279" y="234823"/>
              <a:ext cx="159258" cy="153797"/>
            </a:xfrm>
            <a:custGeom>
              <a:avLst/>
              <a:gdLst/>
              <a:ahLst/>
              <a:cxnLst/>
              <a:rect l="l" t="t" r="r" b="b"/>
              <a:pathLst>
                <a:path w="159258" h="153797">
                  <a:moveTo>
                    <a:pt x="107442" y="117221"/>
                  </a:moveTo>
                  <a:lnTo>
                    <a:pt x="46990" y="117221"/>
                  </a:lnTo>
                  <a:lnTo>
                    <a:pt x="46990" y="96647"/>
                  </a:lnTo>
                  <a:lnTo>
                    <a:pt x="107442" y="96647"/>
                  </a:lnTo>
                  <a:cubicBezTo>
                    <a:pt x="111506" y="96647"/>
                    <a:pt x="114808" y="101854"/>
                    <a:pt x="114808" y="106934"/>
                  </a:cubicBezTo>
                  <a:lnTo>
                    <a:pt x="111506" y="117221"/>
                  </a:lnTo>
                  <a:moveTo>
                    <a:pt x="46990" y="36576"/>
                  </a:moveTo>
                  <a:lnTo>
                    <a:pt x="98679" y="36576"/>
                  </a:lnTo>
                  <a:cubicBezTo>
                    <a:pt x="102743" y="36576"/>
                    <a:pt x="106045" y="41783"/>
                    <a:pt x="106045" y="46863"/>
                  </a:cubicBezTo>
                  <a:lnTo>
                    <a:pt x="102743" y="57277"/>
                  </a:lnTo>
                  <a:lnTo>
                    <a:pt x="46990" y="57277"/>
                  </a:lnTo>
                  <a:close/>
                  <a:moveTo>
                    <a:pt x="136144" y="74295"/>
                  </a:moveTo>
                  <a:cubicBezTo>
                    <a:pt x="144780" y="67310"/>
                    <a:pt x="150114" y="56007"/>
                    <a:pt x="150114" y="41275"/>
                  </a:cubicBezTo>
                  <a:cubicBezTo>
                    <a:pt x="150368" y="14478"/>
                    <a:pt x="132715" y="0"/>
                    <a:pt x="111887" y="127"/>
                  </a:cubicBezTo>
                  <a:lnTo>
                    <a:pt x="0" y="127"/>
                  </a:lnTo>
                  <a:lnTo>
                    <a:pt x="0" y="153797"/>
                  </a:lnTo>
                  <a:lnTo>
                    <a:pt x="120777" y="153797"/>
                  </a:lnTo>
                  <a:cubicBezTo>
                    <a:pt x="141478" y="153797"/>
                    <a:pt x="159258" y="139319"/>
                    <a:pt x="159004" y="112522"/>
                  </a:cubicBezTo>
                  <a:cubicBezTo>
                    <a:pt x="159004" y="93218"/>
                    <a:pt x="149860" y="79883"/>
                    <a:pt x="136271" y="74295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Freeform 50">
              <a:extLst>
                <a:ext uri="{FF2B5EF4-FFF2-40B4-BE49-F238E27FC236}">
                  <a16:creationId xmlns:a16="http://schemas.microsoft.com/office/drawing/2014/main" id="{FFD5FE50-B4F0-E1AF-B856-E02A28AD5D95}"/>
                </a:ext>
              </a:extLst>
            </p:cNvPr>
            <p:cNvSpPr/>
            <p:nvPr/>
          </p:nvSpPr>
          <p:spPr>
            <a:xfrm>
              <a:off x="241427" y="66294"/>
              <a:ext cx="160782" cy="154178"/>
            </a:xfrm>
            <a:custGeom>
              <a:avLst/>
              <a:gdLst/>
              <a:ahLst/>
              <a:cxnLst/>
              <a:rect l="l" t="t" r="r" b="b"/>
              <a:pathLst>
                <a:path w="160782" h="154178">
                  <a:moveTo>
                    <a:pt x="47117" y="60071"/>
                  </a:moveTo>
                  <a:lnTo>
                    <a:pt x="107823" y="154178"/>
                  </a:lnTo>
                  <a:lnTo>
                    <a:pt x="160782" y="154178"/>
                  </a:lnTo>
                  <a:lnTo>
                    <a:pt x="160782" y="0"/>
                  </a:lnTo>
                  <a:lnTo>
                    <a:pt x="113665" y="0"/>
                  </a:lnTo>
                  <a:lnTo>
                    <a:pt x="113665" y="81661"/>
                  </a:lnTo>
                  <a:lnTo>
                    <a:pt x="64770" y="0"/>
                  </a:lnTo>
                  <a:lnTo>
                    <a:pt x="0" y="0"/>
                  </a:lnTo>
                  <a:lnTo>
                    <a:pt x="0" y="154178"/>
                  </a:lnTo>
                  <a:lnTo>
                    <a:pt x="46990" y="1541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Freeform 51">
              <a:extLst>
                <a:ext uri="{FF2B5EF4-FFF2-40B4-BE49-F238E27FC236}">
                  <a16:creationId xmlns:a16="http://schemas.microsoft.com/office/drawing/2014/main" id="{F69994FA-C96C-2E2E-FE14-47A7E141D8DD}"/>
                </a:ext>
              </a:extLst>
            </p:cNvPr>
            <p:cNvSpPr/>
            <p:nvPr/>
          </p:nvSpPr>
          <p:spPr>
            <a:xfrm>
              <a:off x="241427" y="234315"/>
              <a:ext cx="172085" cy="154686"/>
            </a:xfrm>
            <a:custGeom>
              <a:avLst/>
              <a:gdLst/>
              <a:ahLst/>
              <a:cxnLst/>
              <a:rect l="l" t="t" r="r" b="b"/>
              <a:pathLst>
                <a:path w="172085" h="154686">
                  <a:moveTo>
                    <a:pt x="114554" y="635"/>
                  </a:moveTo>
                  <a:lnTo>
                    <a:pt x="0" y="635"/>
                  </a:lnTo>
                  <a:lnTo>
                    <a:pt x="0" y="154178"/>
                  </a:lnTo>
                  <a:lnTo>
                    <a:pt x="114554" y="154178"/>
                  </a:lnTo>
                  <a:cubicBezTo>
                    <a:pt x="147574" y="154686"/>
                    <a:pt x="172085" y="119126"/>
                    <a:pt x="171831" y="77343"/>
                  </a:cubicBezTo>
                  <a:cubicBezTo>
                    <a:pt x="172085" y="35433"/>
                    <a:pt x="147574" y="0"/>
                    <a:pt x="114554" y="508"/>
                  </a:cubicBezTo>
                  <a:moveTo>
                    <a:pt x="103251" y="117602"/>
                  </a:moveTo>
                  <a:lnTo>
                    <a:pt x="46101" y="117602"/>
                  </a:lnTo>
                  <a:lnTo>
                    <a:pt x="46101" y="37084"/>
                  </a:lnTo>
                  <a:lnTo>
                    <a:pt x="103251" y="37084"/>
                  </a:lnTo>
                  <a:cubicBezTo>
                    <a:pt x="126238" y="37084"/>
                    <a:pt x="120396" y="75184"/>
                    <a:pt x="143891" y="75184"/>
                  </a:cubicBezTo>
                  <a:lnTo>
                    <a:pt x="143891" y="76327"/>
                  </a:lnTo>
                  <a:cubicBezTo>
                    <a:pt x="120396" y="76327"/>
                    <a:pt x="126238" y="117729"/>
                    <a:pt x="103251" y="117729"/>
                  </a:cubicBezTo>
                </a:path>
              </a:pathLst>
            </a:custGeom>
            <a:solidFill>
              <a:srgbClr val="3AB894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55" name="Freeform 52">
            <a:extLst>
              <a:ext uri="{FF2B5EF4-FFF2-40B4-BE49-F238E27FC236}">
                <a16:creationId xmlns:a16="http://schemas.microsoft.com/office/drawing/2014/main" id="{F81A6697-F1EB-19DD-48E8-3FDDE6FDC065}"/>
              </a:ext>
            </a:extLst>
          </p:cNvPr>
          <p:cNvSpPr/>
          <p:nvPr userDrawn="1"/>
        </p:nvSpPr>
        <p:spPr>
          <a:xfrm>
            <a:off x="3913272" y="915263"/>
            <a:ext cx="2201638" cy="2487310"/>
          </a:xfrm>
          <a:custGeom>
            <a:avLst/>
            <a:gdLst/>
            <a:ahLst/>
            <a:cxnLst/>
            <a:rect l="l" t="t" r="r" b="b"/>
            <a:pathLst>
              <a:path w="2201638" h="2487310">
                <a:moveTo>
                  <a:pt x="0" y="0"/>
                </a:moveTo>
                <a:lnTo>
                  <a:pt x="2201638" y="0"/>
                </a:lnTo>
                <a:lnTo>
                  <a:pt x="2201638" y="2487310"/>
                </a:lnTo>
                <a:lnTo>
                  <a:pt x="0" y="24873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668" t="-3346" b="-13665"/>
            </a:stretch>
          </a:blipFill>
        </p:spPr>
        <p:txBody>
          <a:bodyPr/>
          <a:lstStyle/>
          <a:p>
            <a:endParaRPr lang="fr-FR" dirty="0"/>
          </a:p>
        </p:txBody>
      </p:sp>
      <p:grpSp>
        <p:nvGrpSpPr>
          <p:cNvPr id="2" name="Group 2">
            <a:extLst>
              <a:ext uri="{FF2B5EF4-FFF2-40B4-BE49-F238E27FC236}">
                <a16:creationId xmlns:a16="http://schemas.microsoft.com/office/drawing/2014/main" id="{B15F7C0B-D43F-EB09-FE71-50277DE64B29}"/>
              </a:ext>
            </a:extLst>
          </p:cNvPr>
          <p:cNvGrpSpPr/>
          <p:nvPr userDrawn="1"/>
        </p:nvGrpSpPr>
        <p:grpSpPr>
          <a:xfrm>
            <a:off x="-76200" y="6814257"/>
            <a:ext cx="18576102" cy="2291643"/>
            <a:chOff x="0" y="0"/>
            <a:chExt cx="39092369" cy="5166586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BDD3532-6DA4-0E11-38F8-CF480E991659}"/>
                </a:ext>
              </a:extLst>
            </p:cNvPr>
            <p:cNvSpPr/>
            <p:nvPr/>
          </p:nvSpPr>
          <p:spPr>
            <a:xfrm>
              <a:off x="0" y="0"/>
              <a:ext cx="25588743" cy="5009321"/>
            </a:xfrm>
            <a:custGeom>
              <a:avLst/>
              <a:gdLst/>
              <a:ahLst/>
              <a:cxnLst/>
              <a:rect l="l" t="t" r="r" b="b"/>
              <a:pathLst>
                <a:path w="25588743" h="5009321">
                  <a:moveTo>
                    <a:pt x="0" y="0"/>
                  </a:moveTo>
                  <a:lnTo>
                    <a:pt x="25588743" y="0"/>
                  </a:lnTo>
                  <a:lnTo>
                    <a:pt x="25588743" y="5009321"/>
                  </a:lnTo>
                  <a:lnTo>
                    <a:pt x="0" y="50093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1559" r="-25765"/>
              </a:stretch>
            </a:blipFill>
          </p:spPr>
          <p:txBody>
            <a:bodyPr/>
            <a:lstStyle/>
            <a:p>
              <a:endParaRPr lang="fr-FR"/>
            </a:p>
          </p:txBody>
        </p:sp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id="{BE7EFCA3-E10A-00AB-27FB-7B1E10D4D5D1}"/>
                </a:ext>
              </a:extLst>
            </p:cNvPr>
            <p:cNvGrpSpPr/>
            <p:nvPr/>
          </p:nvGrpSpPr>
          <p:grpSpPr>
            <a:xfrm rot="-208629">
              <a:off x="25610767" y="3494670"/>
              <a:ext cx="6826295" cy="933464"/>
              <a:chOff x="0" y="0"/>
              <a:chExt cx="1584494" cy="216672"/>
            </a:xfrm>
          </p:grpSpPr>
          <p:sp>
            <p:nvSpPr>
              <p:cNvPr id="158" name="Freeform 5">
                <a:extLst>
                  <a:ext uri="{FF2B5EF4-FFF2-40B4-BE49-F238E27FC236}">
                    <a16:creationId xmlns:a16="http://schemas.microsoft.com/office/drawing/2014/main" id="{D570E1EE-B0DA-9B62-8161-AFFA2E59B23A}"/>
                  </a:ext>
                </a:extLst>
              </p:cNvPr>
              <p:cNvSpPr/>
              <p:nvPr/>
            </p:nvSpPr>
            <p:spPr>
              <a:xfrm>
                <a:off x="0" y="0"/>
                <a:ext cx="1584494" cy="216672"/>
              </a:xfrm>
              <a:custGeom>
                <a:avLst/>
                <a:gdLst/>
                <a:ahLst/>
                <a:cxnLst/>
                <a:rect l="l" t="t" r="r" b="b"/>
                <a:pathLst>
                  <a:path w="1584494" h="216672">
                    <a:moveTo>
                      <a:pt x="792247" y="0"/>
                    </a:moveTo>
                    <a:cubicBezTo>
                      <a:pt x="354701" y="0"/>
                      <a:pt x="0" y="48504"/>
                      <a:pt x="0" y="108336"/>
                    </a:cubicBezTo>
                    <a:cubicBezTo>
                      <a:pt x="0" y="168168"/>
                      <a:pt x="354701" y="216672"/>
                      <a:pt x="792247" y="216672"/>
                    </a:cubicBezTo>
                    <a:cubicBezTo>
                      <a:pt x="1229793" y="216672"/>
                      <a:pt x="1584494" y="168168"/>
                      <a:pt x="1584494" y="108336"/>
                    </a:cubicBezTo>
                    <a:cubicBezTo>
                      <a:pt x="1584494" y="48504"/>
                      <a:pt x="1229793" y="0"/>
                      <a:pt x="792247" y="0"/>
                    </a:cubicBez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" name="TextBox 6">
                <a:extLst>
                  <a:ext uri="{FF2B5EF4-FFF2-40B4-BE49-F238E27FC236}">
                    <a16:creationId xmlns:a16="http://schemas.microsoft.com/office/drawing/2014/main" id="{FDA37932-5631-DD9D-69DB-B8952281D22A}"/>
                  </a:ext>
                </a:extLst>
              </p:cNvPr>
              <p:cNvSpPr txBox="1"/>
              <p:nvPr/>
            </p:nvSpPr>
            <p:spPr>
              <a:xfrm>
                <a:off x="148546" y="20313"/>
                <a:ext cx="1287401" cy="176046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5" name="Group 7">
              <a:extLst>
                <a:ext uri="{FF2B5EF4-FFF2-40B4-BE49-F238E27FC236}">
                  <a16:creationId xmlns:a16="http://schemas.microsoft.com/office/drawing/2014/main" id="{45896112-D781-4581-A2AC-7F91E5C4C38A}"/>
                </a:ext>
              </a:extLst>
            </p:cNvPr>
            <p:cNvGrpSpPr/>
            <p:nvPr/>
          </p:nvGrpSpPr>
          <p:grpSpPr>
            <a:xfrm rot="-231934">
              <a:off x="26090576" y="3555759"/>
              <a:ext cx="4749653" cy="672769"/>
              <a:chOff x="0" y="0"/>
              <a:chExt cx="1102471" cy="156161"/>
            </a:xfrm>
          </p:grpSpPr>
          <p:sp>
            <p:nvSpPr>
              <p:cNvPr id="104" name="Freeform 8">
                <a:extLst>
                  <a:ext uri="{FF2B5EF4-FFF2-40B4-BE49-F238E27FC236}">
                    <a16:creationId xmlns:a16="http://schemas.microsoft.com/office/drawing/2014/main" id="{EC0F0F72-2D22-3018-7839-06F46124A852}"/>
                  </a:ext>
                </a:extLst>
              </p:cNvPr>
              <p:cNvSpPr/>
              <p:nvPr/>
            </p:nvSpPr>
            <p:spPr>
              <a:xfrm>
                <a:off x="0" y="0"/>
                <a:ext cx="1102471" cy="156161"/>
              </a:xfrm>
              <a:custGeom>
                <a:avLst/>
                <a:gdLst/>
                <a:ahLst/>
                <a:cxnLst/>
                <a:rect l="l" t="t" r="r" b="b"/>
                <a:pathLst>
                  <a:path w="1102471" h="156161">
                    <a:moveTo>
                      <a:pt x="551236" y="0"/>
                    </a:moveTo>
                    <a:cubicBezTo>
                      <a:pt x="246797" y="0"/>
                      <a:pt x="0" y="34958"/>
                      <a:pt x="0" y="78080"/>
                    </a:cubicBezTo>
                    <a:cubicBezTo>
                      <a:pt x="0" y="121203"/>
                      <a:pt x="246797" y="156161"/>
                      <a:pt x="551236" y="156161"/>
                    </a:cubicBezTo>
                    <a:cubicBezTo>
                      <a:pt x="855675" y="156161"/>
                      <a:pt x="1102471" y="121203"/>
                      <a:pt x="1102471" y="78080"/>
                    </a:cubicBezTo>
                    <a:cubicBezTo>
                      <a:pt x="1102471" y="34958"/>
                      <a:pt x="855675" y="0"/>
                      <a:pt x="551236" y="0"/>
                    </a:cubicBezTo>
                    <a:close/>
                  </a:path>
                </a:pathLst>
              </a:custGeom>
              <a:solidFill>
                <a:srgbClr val="FD5A51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" name="TextBox 9">
                <a:extLst>
                  <a:ext uri="{FF2B5EF4-FFF2-40B4-BE49-F238E27FC236}">
                    <a16:creationId xmlns:a16="http://schemas.microsoft.com/office/drawing/2014/main" id="{2040FB30-3C4A-562D-EB5E-5FCD94B9BA20}"/>
                  </a:ext>
                </a:extLst>
              </p:cNvPr>
              <p:cNvSpPr txBox="1"/>
              <p:nvPr/>
            </p:nvSpPr>
            <p:spPr>
              <a:xfrm>
                <a:off x="103357" y="14640"/>
                <a:ext cx="895758" cy="126880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id="{B195EFD8-0E30-3DD7-A21C-B6098EB8C61C}"/>
                </a:ext>
              </a:extLst>
            </p:cNvPr>
            <p:cNvGrpSpPr/>
            <p:nvPr/>
          </p:nvGrpSpPr>
          <p:grpSpPr>
            <a:xfrm rot="-67760">
              <a:off x="27580507" y="3492897"/>
              <a:ext cx="4749653" cy="672769"/>
              <a:chOff x="0" y="0"/>
              <a:chExt cx="1102471" cy="156161"/>
            </a:xfrm>
          </p:grpSpPr>
          <p:sp>
            <p:nvSpPr>
              <p:cNvPr id="102" name="Freeform 11">
                <a:extLst>
                  <a:ext uri="{FF2B5EF4-FFF2-40B4-BE49-F238E27FC236}">
                    <a16:creationId xmlns:a16="http://schemas.microsoft.com/office/drawing/2014/main" id="{44C740BF-7B9C-2B00-D35C-8129CCD43D71}"/>
                  </a:ext>
                </a:extLst>
              </p:cNvPr>
              <p:cNvSpPr/>
              <p:nvPr/>
            </p:nvSpPr>
            <p:spPr>
              <a:xfrm>
                <a:off x="0" y="0"/>
                <a:ext cx="1102471" cy="156161"/>
              </a:xfrm>
              <a:custGeom>
                <a:avLst/>
                <a:gdLst/>
                <a:ahLst/>
                <a:cxnLst/>
                <a:rect l="l" t="t" r="r" b="b"/>
                <a:pathLst>
                  <a:path w="1102471" h="156161">
                    <a:moveTo>
                      <a:pt x="551236" y="0"/>
                    </a:moveTo>
                    <a:cubicBezTo>
                      <a:pt x="246797" y="0"/>
                      <a:pt x="0" y="34958"/>
                      <a:pt x="0" y="78080"/>
                    </a:cubicBezTo>
                    <a:cubicBezTo>
                      <a:pt x="0" y="121203"/>
                      <a:pt x="246797" y="156161"/>
                      <a:pt x="551236" y="156161"/>
                    </a:cubicBezTo>
                    <a:cubicBezTo>
                      <a:pt x="855675" y="156161"/>
                      <a:pt x="1102471" y="121203"/>
                      <a:pt x="1102471" y="78080"/>
                    </a:cubicBezTo>
                    <a:cubicBezTo>
                      <a:pt x="1102471" y="34958"/>
                      <a:pt x="855675" y="0"/>
                      <a:pt x="551236" y="0"/>
                    </a:cubicBezTo>
                    <a:close/>
                  </a:path>
                </a:pathLst>
              </a:custGeom>
              <a:solidFill>
                <a:srgbClr val="FD5A51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" name="TextBox 12">
                <a:extLst>
                  <a:ext uri="{FF2B5EF4-FFF2-40B4-BE49-F238E27FC236}">
                    <a16:creationId xmlns:a16="http://schemas.microsoft.com/office/drawing/2014/main" id="{4179D74E-4E17-808D-0A1C-5DF42EE4B54C}"/>
                  </a:ext>
                </a:extLst>
              </p:cNvPr>
              <p:cNvSpPr txBox="1"/>
              <p:nvPr/>
            </p:nvSpPr>
            <p:spPr>
              <a:xfrm>
                <a:off x="103357" y="14640"/>
                <a:ext cx="895758" cy="126880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marL="0" lvl="0" indent="0" algn="ctr">
                  <a:lnSpc>
                    <a:spcPts val="112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grpSp>
          <p:nvGrpSpPr>
            <p:cNvPr id="7" name="Group 13">
              <a:extLst>
                <a:ext uri="{FF2B5EF4-FFF2-40B4-BE49-F238E27FC236}">
                  <a16:creationId xmlns:a16="http://schemas.microsoft.com/office/drawing/2014/main" id="{5440633E-37E8-2D86-BBFC-9E6A39C89F8F}"/>
                </a:ext>
              </a:extLst>
            </p:cNvPr>
            <p:cNvGrpSpPr/>
            <p:nvPr/>
          </p:nvGrpSpPr>
          <p:grpSpPr>
            <a:xfrm rot="-137952">
              <a:off x="30226383" y="3811534"/>
              <a:ext cx="2138943" cy="1017868"/>
              <a:chOff x="0" y="0"/>
              <a:chExt cx="496483" cy="236264"/>
            </a:xfrm>
          </p:grpSpPr>
          <p:sp>
            <p:nvSpPr>
              <p:cNvPr id="100" name="Freeform 14">
                <a:extLst>
                  <a:ext uri="{FF2B5EF4-FFF2-40B4-BE49-F238E27FC236}">
                    <a16:creationId xmlns:a16="http://schemas.microsoft.com/office/drawing/2014/main" id="{0F438A19-C848-32A3-984C-0ECD16BAD1B4}"/>
                  </a:ext>
                </a:extLst>
              </p:cNvPr>
              <p:cNvSpPr/>
              <p:nvPr/>
            </p:nvSpPr>
            <p:spPr>
              <a:xfrm>
                <a:off x="0" y="0"/>
                <a:ext cx="496483" cy="236264"/>
              </a:xfrm>
              <a:custGeom>
                <a:avLst/>
                <a:gdLst/>
                <a:ahLst/>
                <a:cxnLst/>
                <a:rect l="l" t="t" r="r" b="b"/>
                <a:pathLst>
                  <a:path w="496483" h="236264">
                    <a:moveTo>
                      <a:pt x="0" y="0"/>
                    </a:moveTo>
                    <a:lnTo>
                      <a:pt x="496483" y="0"/>
                    </a:lnTo>
                    <a:lnTo>
                      <a:pt x="496483" y="236264"/>
                    </a:lnTo>
                    <a:lnTo>
                      <a:pt x="0" y="236264"/>
                    </a:ln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TextBox 15">
                <a:extLst>
                  <a:ext uri="{FF2B5EF4-FFF2-40B4-BE49-F238E27FC236}">
                    <a16:creationId xmlns:a16="http://schemas.microsoft.com/office/drawing/2014/main" id="{3F99223E-7EAF-D4ED-6041-DCB3061FB802}"/>
                  </a:ext>
                </a:extLst>
              </p:cNvPr>
              <p:cNvSpPr txBox="1"/>
              <p:nvPr/>
            </p:nvSpPr>
            <p:spPr>
              <a:xfrm>
                <a:off x="0" y="0"/>
                <a:ext cx="496483" cy="236264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8" name="Group 16">
              <a:extLst>
                <a:ext uri="{FF2B5EF4-FFF2-40B4-BE49-F238E27FC236}">
                  <a16:creationId xmlns:a16="http://schemas.microsoft.com/office/drawing/2014/main" id="{1487349E-C235-B166-CCD1-A00FA907771A}"/>
                </a:ext>
              </a:extLst>
            </p:cNvPr>
            <p:cNvGrpSpPr/>
            <p:nvPr/>
          </p:nvGrpSpPr>
          <p:grpSpPr>
            <a:xfrm>
              <a:off x="25443906" y="4658419"/>
              <a:ext cx="7186523" cy="336631"/>
              <a:chOff x="0" y="0"/>
              <a:chExt cx="1668108" cy="78138"/>
            </a:xfrm>
          </p:grpSpPr>
          <p:sp>
            <p:nvSpPr>
              <p:cNvPr id="98" name="Freeform 17">
                <a:extLst>
                  <a:ext uri="{FF2B5EF4-FFF2-40B4-BE49-F238E27FC236}">
                    <a16:creationId xmlns:a16="http://schemas.microsoft.com/office/drawing/2014/main" id="{1A4FFECF-B113-8139-7744-E147BA39D2D2}"/>
                  </a:ext>
                </a:extLst>
              </p:cNvPr>
              <p:cNvSpPr/>
              <p:nvPr/>
            </p:nvSpPr>
            <p:spPr>
              <a:xfrm>
                <a:off x="0" y="0"/>
                <a:ext cx="1668108" cy="78138"/>
              </a:xfrm>
              <a:custGeom>
                <a:avLst/>
                <a:gdLst/>
                <a:ahLst/>
                <a:cxnLst/>
                <a:rect l="l" t="t" r="r" b="b"/>
                <a:pathLst>
                  <a:path w="1668108" h="78138">
                    <a:moveTo>
                      <a:pt x="0" y="0"/>
                    </a:moveTo>
                    <a:lnTo>
                      <a:pt x="1668108" y="0"/>
                    </a:lnTo>
                    <a:lnTo>
                      <a:pt x="1668108" y="78138"/>
                    </a:lnTo>
                    <a:lnTo>
                      <a:pt x="0" y="78138"/>
                    </a:ln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9" name="TextBox 18">
                <a:extLst>
                  <a:ext uri="{FF2B5EF4-FFF2-40B4-BE49-F238E27FC236}">
                    <a16:creationId xmlns:a16="http://schemas.microsoft.com/office/drawing/2014/main" id="{B47D9673-EB7B-B351-9668-270CFE12EFE0}"/>
                  </a:ext>
                </a:extLst>
              </p:cNvPr>
              <p:cNvSpPr txBox="1"/>
              <p:nvPr/>
            </p:nvSpPr>
            <p:spPr>
              <a:xfrm>
                <a:off x="0" y="0"/>
                <a:ext cx="1668108" cy="78138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9" name="Group 19">
              <a:extLst>
                <a:ext uri="{FF2B5EF4-FFF2-40B4-BE49-F238E27FC236}">
                  <a16:creationId xmlns:a16="http://schemas.microsoft.com/office/drawing/2014/main" id="{F871D37C-E002-DF9F-F47D-D15CEDCF89C8}"/>
                </a:ext>
              </a:extLst>
            </p:cNvPr>
            <p:cNvGrpSpPr/>
            <p:nvPr/>
          </p:nvGrpSpPr>
          <p:grpSpPr>
            <a:xfrm rot="97897">
              <a:off x="26065380" y="4053682"/>
              <a:ext cx="4293920" cy="788368"/>
              <a:chOff x="0" y="0"/>
              <a:chExt cx="996688" cy="182993"/>
            </a:xfrm>
          </p:grpSpPr>
          <p:sp>
            <p:nvSpPr>
              <p:cNvPr id="96" name="Freeform 20">
                <a:extLst>
                  <a:ext uri="{FF2B5EF4-FFF2-40B4-BE49-F238E27FC236}">
                    <a16:creationId xmlns:a16="http://schemas.microsoft.com/office/drawing/2014/main" id="{E6EFFF92-BDD6-FE95-597E-7B148925FFBC}"/>
                  </a:ext>
                </a:extLst>
              </p:cNvPr>
              <p:cNvSpPr/>
              <p:nvPr/>
            </p:nvSpPr>
            <p:spPr>
              <a:xfrm>
                <a:off x="0" y="0"/>
                <a:ext cx="996688" cy="182993"/>
              </a:xfrm>
              <a:custGeom>
                <a:avLst/>
                <a:gdLst/>
                <a:ahLst/>
                <a:cxnLst/>
                <a:rect l="l" t="t" r="r" b="b"/>
                <a:pathLst>
                  <a:path w="996688" h="182993">
                    <a:moveTo>
                      <a:pt x="91496" y="0"/>
                    </a:moveTo>
                    <a:lnTo>
                      <a:pt x="905192" y="0"/>
                    </a:lnTo>
                    <a:cubicBezTo>
                      <a:pt x="955724" y="0"/>
                      <a:pt x="996688" y="40964"/>
                      <a:pt x="996688" y="91496"/>
                    </a:cubicBezTo>
                    <a:lnTo>
                      <a:pt x="996688" y="91496"/>
                    </a:lnTo>
                    <a:cubicBezTo>
                      <a:pt x="996688" y="142029"/>
                      <a:pt x="955724" y="182993"/>
                      <a:pt x="905192" y="182993"/>
                    </a:cubicBezTo>
                    <a:lnTo>
                      <a:pt x="91496" y="182993"/>
                    </a:lnTo>
                    <a:cubicBezTo>
                      <a:pt x="40964" y="182993"/>
                      <a:pt x="0" y="142029"/>
                      <a:pt x="0" y="91496"/>
                    </a:cubicBezTo>
                    <a:lnTo>
                      <a:pt x="0" y="91496"/>
                    </a:lnTo>
                    <a:cubicBezTo>
                      <a:pt x="0" y="40964"/>
                      <a:pt x="40964" y="0"/>
                      <a:pt x="91496" y="0"/>
                    </a:cubicBez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TextBox 21">
                <a:extLst>
                  <a:ext uri="{FF2B5EF4-FFF2-40B4-BE49-F238E27FC236}">
                    <a16:creationId xmlns:a16="http://schemas.microsoft.com/office/drawing/2014/main" id="{2D06686F-6BE9-E8C0-0CA6-5F339D56A978}"/>
                  </a:ext>
                </a:extLst>
              </p:cNvPr>
              <p:cNvSpPr txBox="1"/>
              <p:nvPr/>
            </p:nvSpPr>
            <p:spPr>
              <a:xfrm>
                <a:off x="0" y="0"/>
                <a:ext cx="996688" cy="182993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10" name="Group 22">
              <a:extLst>
                <a:ext uri="{FF2B5EF4-FFF2-40B4-BE49-F238E27FC236}">
                  <a16:creationId xmlns:a16="http://schemas.microsoft.com/office/drawing/2014/main" id="{A650071F-F5E9-9DC8-4C83-664F763C20B1}"/>
                </a:ext>
              </a:extLst>
            </p:cNvPr>
            <p:cNvGrpSpPr/>
            <p:nvPr/>
          </p:nvGrpSpPr>
          <p:grpSpPr>
            <a:xfrm rot="-206881">
              <a:off x="30268935" y="4593257"/>
              <a:ext cx="2356306" cy="243448"/>
              <a:chOff x="0" y="0"/>
              <a:chExt cx="546937" cy="56508"/>
            </a:xfrm>
          </p:grpSpPr>
          <p:sp>
            <p:nvSpPr>
              <p:cNvPr id="30" name="Freeform 23">
                <a:extLst>
                  <a:ext uri="{FF2B5EF4-FFF2-40B4-BE49-F238E27FC236}">
                    <a16:creationId xmlns:a16="http://schemas.microsoft.com/office/drawing/2014/main" id="{C12D139E-C5D3-BC18-9612-5E31990F1559}"/>
                  </a:ext>
                </a:extLst>
              </p:cNvPr>
              <p:cNvSpPr/>
              <p:nvPr/>
            </p:nvSpPr>
            <p:spPr>
              <a:xfrm>
                <a:off x="0" y="0"/>
                <a:ext cx="546937" cy="56508"/>
              </a:xfrm>
              <a:custGeom>
                <a:avLst/>
                <a:gdLst/>
                <a:ahLst/>
                <a:cxnLst/>
                <a:rect l="l" t="t" r="r" b="b"/>
                <a:pathLst>
                  <a:path w="546937" h="56508">
                    <a:moveTo>
                      <a:pt x="0" y="0"/>
                    </a:moveTo>
                    <a:lnTo>
                      <a:pt x="546937" y="0"/>
                    </a:lnTo>
                    <a:lnTo>
                      <a:pt x="546937" y="56508"/>
                    </a:lnTo>
                    <a:lnTo>
                      <a:pt x="0" y="56508"/>
                    </a:ln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TextBox 24">
                <a:extLst>
                  <a:ext uri="{FF2B5EF4-FFF2-40B4-BE49-F238E27FC236}">
                    <a16:creationId xmlns:a16="http://schemas.microsoft.com/office/drawing/2014/main" id="{B3028ECF-D28F-7C85-0D52-30B2176E3103}"/>
                  </a:ext>
                </a:extLst>
              </p:cNvPr>
              <p:cNvSpPr txBox="1"/>
              <p:nvPr/>
            </p:nvSpPr>
            <p:spPr>
              <a:xfrm>
                <a:off x="0" y="0"/>
                <a:ext cx="546937" cy="56508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11" name="Group 25">
              <a:extLst>
                <a:ext uri="{FF2B5EF4-FFF2-40B4-BE49-F238E27FC236}">
                  <a16:creationId xmlns:a16="http://schemas.microsoft.com/office/drawing/2014/main" id="{CD479ADC-5DBA-9BBA-EE48-5E9EC50D5FFE}"/>
                </a:ext>
              </a:extLst>
            </p:cNvPr>
            <p:cNvGrpSpPr/>
            <p:nvPr/>
          </p:nvGrpSpPr>
          <p:grpSpPr>
            <a:xfrm rot="-235720">
              <a:off x="25795067" y="4620591"/>
              <a:ext cx="614779" cy="127150"/>
              <a:chOff x="0" y="0"/>
              <a:chExt cx="142700" cy="29514"/>
            </a:xfrm>
          </p:grpSpPr>
          <p:sp>
            <p:nvSpPr>
              <p:cNvPr id="28" name="Freeform 26">
                <a:extLst>
                  <a:ext uri="{FF2B5EF4-FFF2-40B4-BE49-F238E27FC236}">
                    <a16:creationId xmlns:a16="http://schemas.microsoft.com/office/drawing/2014/main" id="{1A38CFE0-CA14-7427-44D9-8D395F63AB4E}"/>
                  </a:ext>
                </a:extLst>
              </p:cNvPr>
              <p:cNvSpPr/>
              <p:nvPr/>
            </p:nvSpPr>
            <p:spPr>
              <a:xfrm>
                <a:off x="0" y="0"/>
                <a:ext cx="142700" cy="29514"/>
              </a:xfrm>
              <a:custGeom>
                <a:avLst/>
                <a:gdLst/>
                <a:ahLst/>
                <a:cxnLst/>
                <a:rect l="l" t="t" r="r" b="b"/>
                <a:pathLst>
                  <a:path w="142700" h="29514">
                    <a:moveTo>
                      <a:pt x="0" y="0"/>
                    </a:moveTo>
                    <a:lnTo>
                      <a:pt x="142700" y="0"/>
                    </a:lnTo>
                    <a:lnTo>
                      <a:pt x="142700" y="29514"/>
                    </a:lnTo>
                    <a:lnTo>
                      <a:pt x="0" y="29514"/>
                    </a:ln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TextBox 27">
                <a:extLst>
                  <a:ext uri="{FF2B5EF4-FFF2-40B4-BE49-F238E27FC236}">
                    <a16:creationId xmlns:a16="http://schemas.microsoft.com/office/drawing/2014/main" id="{93AE0ACD-DD54-739F-A7B4-6C84AC38CBD4}"/>
                  </a:ext>
                </a:extLst>
              </p:cNvPr>
              <p:cNvSpPr txBox="1"/>
              <p:nvPr/>
            </p:nvSpPr>
            <p:spPr>
              <a:xfrm>
                <a:off x="0" y="0"/>
                <a:ext cx="142700" cy="29514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grpSp>
          <p:nvGrpSpPr>
            <p:cNvPr id="12" name="Group 28">
              <a:extLst>
                <a:ext uri="{FF2B5EF4-FFF2-40B4-BE49-F238E27FC236}">
                  <a16:creationId xmlns:a16="http://schemas.microsoft.com/office/drawing/2014/main" id="{58B4B22B-2F14-0468-6B5C-D302C81E1BE0}"/>
                </a:ext>
              </a:extLst>
            </p:cNvPr>
            <p:cNvGrpSpPr/>
            <p:nvPr/>
          </p:nvGrpSpPr>
          <p:grpSpPr>
            <a:xfrm rot="201459">
              <a:off x="30268853" y="4443830"/>
              <a:ext cx="2356469" cy="243448"/>
              <a:chOff x="0" y="0"/>
              <a:chExt cx="546975" cy="56508"/>
            </a:xfrm>
          </p:grpSpPr>
          <p:sp>
            <p:nvSpPr>
              <p:cNvPr id="26" name="Freeform 29">
                <a:extLst>
                  <a:ext uri="{FF2B5EF4-FFF2-40B4-BE49-F238E27FC236}">
                    <a16:creationId xmlns:a16="http://schemas.microsoft.com/office/drawing/2014/main" id="{E62BAC86-1651-8427-11B8-00D97C03FC07}"/>
                  </a:ext>
                </a:extLst>
              </p:cNvPr>
              <p:cNvSpPr/>
              <p:nvPr/>
            </p:nvSpPr>
            <p:spPr>
              <a:xfrm>
                <a:off x="0" y="0"/>
                <a:ext cx="546975" cy="56508"/>
              </a:xfrm>
              <a:custGeom>
                <a:avLst/>
                <a:gdLst/>
                <a:ahLst/>
                <a:cxnLst/>
                <a:rect l="l" t="t" r="r" b="b"/>
                <a:pathLst>
                  <a:path w="546975" h="56508">
                    <a:moveTo>
                      <a:pt x="0" y="0"/>
                    </a:moveTo>
                    <a:lnTo>
                      <a:pt x="546975" y="0"/>
                    </a:lnTo>
                    <a:lnTo>
                      <a:pt x="546975" y="56508"/>
                    </a:lnTo>
                    <a:lnTo>
                      <a:pt x="0" y="56508"/>
                    </a:lnTo>
                    <a:close/>
                  </a:path>
                </a:pathLst>
              </a:custGeom>
              <a:solidFill>
                <a:srgbClr val="FD5A51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" name="TextBox 30">
                <a:extLst>
                  <a:ext uri="{FF2B5EF4-FFF2-40B4-BE49-F238E27FC236}">
                    <a16:creationId xmlns:a16="http://schemas.microsoft.com/office/drawing/2014/main" id="{D4E952FF-407B-853F-E315-55C2F2FA0564}"/>
                  </a:ext>
                </a:extLst>
              </p:cNvPr>
              <p:cNvSpPr txBox="1"/>
              <p:nvPr/>
            </p:nvSpPr>
            <p:spPr>
              <a:xfrm>
                <a:off x="0" y="0"/>
                <a:ext cx="546975" cy="56508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algn="ctr">
                  <a:lnSpc>
                    <a:spcPts val="1125"/>
                  </a:lnSpc>
                </a:pPr>
                <a:endParaRPr/>
              </a:p>
            </p:txBody>
          </p:sp>
        </p:grpSp>
        <p:sp>
          <p:nvSpPr>
            <p:cNvPr id="13" name="AutoShape 31">
              <a:extLst>
                <a:ext uri="{FF2B5EF4-FFF2-40B4-BE49-F238E27FC236}">
                  <a16:creationId xmlns:a16="http://schemas.microsoft.com/office/drawing/2014/main" id="{559F3DDE-F0EE-2C6A-4BDA-EC85DB6DAF75}"/>
                </a:ext>
              </a:extLst>
            </p:cNvPr>
            <p:cNvSpPr/>
            <p:nvPr/>
          </p:nvSpPr>
          <p:spPr>
            <a:xfrm>
              <a:off x="25849882" y="4119818"/>
              <a:ext cx="68179" cy="511898"/>
            </a:xfrm>
            <a:prstGeom prst="line">
              <a:avLst/>
            </a:prstGeom>
            <a:ln w="41610" cap="flat">
              <a:solidFill>
                <a:srgbClr val="FFFFFF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AutoShape 32">
              <a:extLst>
                <a:ext uri="{FF2B5EF4-FFF2-40B4-BE49-F238E27FC236}">
                  <a16:creationId xmlns:a16="http://schemas.microsoft.com/office/drawing/2014/main" id="{3136293C-E24D-7B24-FCB7-CB4F2809B69F}"/>
                </a:ext>
              </a:extLst>
            </p:cNvPr>
            <p:cNvSpPr/>
            <p:nvPr/>
          </p:nvSpPr>
          <p:spPr>
            <a:xfrm>
              <a:off x="25937344" y="4109983"/>
              <a:ext cx="68179" cy="511898"/>
            </a:xfrm>
            <a:prstGeom prst="line">
              <a:avLst/>
            </a:prstGeom>
            <a:ln w="41610" cap="flat">
              <a:solidFill>
                <a:srgbClr val="FFFFFF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AutoShape 33">
              <a:extLst>
                <a:ext uri="{FF2B5EF4-FFF2-40B4-BE49-F238E27FC236}">
                  <a16:creationId xmlns:a16="http://schemas.microsoft.com/office/drawing/2014/main" id="{464C6DE1-B85A-0E5C-1665-9548F77215C5}"/>
                </a:ext>
              </a:extLst>
            </p:cNvPr>
            <p:cNvSpPr/>
            <p:nvPr/>
          </p:nvSpPr>
          <p:spPr>
            <a:xfrm>
              <a:off x="26024806" y="4095495"/>
              <a:ext cx="68179" cy="511898"/>
            </a:xfrm>
            <a:prstGeom prst="line">
              <a:avLst/>
            </a:prstGeom>
            <a:ln w="41610" cap="flat">
              <a:solidFill>
                <a:srgbClr val="FFFFFF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AutoShape 34">
              <a:extLst>
                <a:ext uri="{FF2B5EF4-FFF2-40B4-BE49-F238E27FC236}">
                  <a16:creationId xmlns:a16="http://schemas.microsoft.com/office/drawing/2014/main" id="{8FD665A9-83C5-8314-3863-F03A4296374C}"/>
                </a:ext>
              </a:extLst>
            </p:cNvPr>
            <p:cNvSpPr/>
            <p:nvPr/>
          </p:nvSpPr>
          <p:spPr>
            <a:xfrm flipV="1">
              <a:off x="25709444" y="4368409"/>
              <a:ext cx="4515406" cy="265875"/>
            </a:xfrm>
            <a:prstGeom prst="line">
              <a:avLst/>
            </a:prstGeom>
            <a:ln w="41610" cap="flat">
              <a:solidFill>
                <a:srgbClr val="1D2E58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AutoShape 35">
              <a:extLst>
                <a:ext uri="{FF2B5EF4-FFF2-40B4-BE49-F238E27FC236}">
                  <a16:creationId xmlns:a16="http://schemas.microsoft.com/office/drawing/2014/main" id="{E7EFCA6B-10B7-0A47-D698-6B518607F3E6}"/>
                </a:ext>
              </a:extLst>
            </p:cNvPr>
            <p:cNvSpPr/>
            <p:nvPr/>
          </p:nvSpPr>
          <p:spPr>
            <a:xfrm>
              <a:off x="30224851" y="4368409"/>
              <a:ext cx="2405578" cy="152707"/>
            </a:xfrm>
            <a:prstGeom prst="line">
              <a:avLst/>
            </a:prstGeom>
            <a:ln w="41610" cap="flat">
              <a:solidFill>
                <a:srgbClr val="1D2E58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AutoShape 36">
              <a:extLst>
                <a:ext uri="{FF2B5EF4-FFF2-40B4-BE49-F238E27FC236}">
                  <a16:creationId xmlns:a16="http://schemas.microsoft.com/office/drawing/2014/main" id="{F66266F4-B3A8-AB20-92BB-D91E8160AC79}"/>
                </a:ext>
              </a:extLst>
            </p:cNvPr>
            <p:cNvSpPr/>
            <p:nvPr/>
          </p:nvSpPr>
          <p:spPr>
            <a:xfrm>
              <a:off x="30235810" y="4368409"/>
              <a:ext cx="27937" cy="797448"/>
            </a:xfrm>
            <a:prstGeom prst="line">
              <a:avLst/>
            </a:prstGeom>
            <a:ln w="41610" cap="flat">
              <a:solidFill>
                <a:srgbClr val="1D2E58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AutoShape 37">
              <a:extLst>
                <a:ext uri="{FF2B5EF4-FFF2-40B4-BE49-F238E27FC236}">
                  <a16:creationId xmlns:a16="http://schemas.microsoft.com/office/drawing/2014/main" id="{BE759CC4-E58B-67A1-A5DC-FCC2F02F0567}"/>
                </a:ext>
              </a:extLst>
            </p:cNvPr>
            <p:cNvSpPr/>
            <p:nvPr/>
          </p:nvSpPr>
          <p:spPr>
            <a:xfrm>
              <a:off x="25849967" y="4110166"/>
              <a:ext cx="68179" cy="566776"/>
            </a:xfrm>
            <a:prstGeom prst="line">
              <a:avLst/>
            </a:prstGeom>
            <a:ln w="41610" cap="flat">
              <a:solidFill>
                <a:srgbClr val="FD5A5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AutoShape 38">
              <a:extLst>
                <a:ext uri="{FF2B5EF4-FFF2-40B4-BE49-F238E27FC236}">
                  <a16:creationId xmlns:a16="http://schemas.microsoft.com/office/drawing/2014/main" id="{6CE603BF-CED8-BF5C-5294-6F15D1D4F6F5}"/>
                </a:ext>
              </a:extLst>
            </p:cNvPr>
            <p:cNvSpPr/>
            <p:nvPr/>
          </p:nvSpPr>
          <p:spPr>
            <a:xfrm>
              <a:off x="25937429" y="4099276"/>
              <a:ext cx="68179" cy="566776"/>
            </a:xfrm>
            <a:prstGeom prst="line">
              <a:avLst/>
            </a:prstGeom>
            <a:ln w="41610" cap="flat">
              <a:solidFill>
                <a:srgbClr val="FD5A5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AutoShape 39">
              <a:extLst>
                <a:ext uri="{FF2B5EF4-FFF2-40B4-BE49-F238E27FC236}">
                  <a16:creationId xmlns:a16="http://schemas.microsoft.com/office/drawing/2014/main" id="{F5C3E121-FD8F-09AB-65A5-9153032F8EFC}"/>
                </a:ext>
              </a:extLst>
            </p:cNvPr>
            <p:cNvSpPr/>
            <p:nvPr/>
          </p:nvSpPr>
          <p:spPr>
            <a:xfrm>
              <a:off x="26024620" y="4091643"/>
              <a:ext cx="68179" cy="566776"/>
            </a:xfrm>
            <a:prstGeom prst="line">
              <a:avLst/>
            </a:prstGeom>
            <a:ln w="41610" cap="flat">
              <a:solidFill>
                <a:srgbClr val="FD5A5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22" name="Group 40">
              <a:extLst>
                <a:ext uri="{FF2B5EF4-FFF2-40B4-BE49-F238E27FC236}">
                  <a16:creationId xmlns:a16="http://schemas.microsoft.com/office/drawing/2014/main" id="{D7D6E579-EB33-375D-EDA4-E4B382796890}"/>
                </a:ext>
              </a:extLst>
            </p:cNvPr>
            <p:cNvGrpSpPr/>
            <p:nvPr/>
          </p:nvGrpSpPr>
          <p:grpSpPr>
            <a:xfrm rot="-158490">
              <a:off x="26531833" y="3555247"/>
              <a:ext cx="4749653" cy="672769"/>
              <a:chOff x="0" y="0"/>
              <a:chExt cx="1102471" cy="156161"/>
            </a:xfrm>
          </p:grpSpPr>
          <p:sp>
            <p:nvSpPr>
              <p:cNvPr id="24" name="Freeform 41">
                <a:extLst>
                  <a:ext uri="{FF2B5EF4-FFF2-40B4-BE49-F238E27FC236}">
                    <a16:creationId xmlns:a16="http://schemas.microsoft.com/office/drawing/2014/main" id="{3CDC3C90-6EC7-9B5E-6F7B-665A86AA32EB}"/>
                  </a:ext>
                </a:extLst>
              </p:cNvPr>
              <p:cNvSpPr/>
              <p:nvPr/>
            </p:nvSpPr>
            <p:spPr>
              <a:xfrm>
                <a:off x="0" y="0"/>
                <a:ext cx="1102471" cy="156161"/>
              </a:xfrm>
              <a:custGeom>
                <a:avLst/>
                <a:gdLst/>
                <a:ahLst/>
                <a:cxnLst/>
                <a:rect l="l" t="t" r="r" b="b"/>
                <a:pathLst>
                  <a:path w="1102471" h="156161">
                    <a:moveTo>
                      <a:pt x="551236" y="0"/>
                    </a:moveTo>
                    <a:cubicBezTo>
                      <a:pt x="246797" y="0"/>
                      <a:pt x="0" y="34958"/>
                      <a:pt x="0" y="78080"/>
                    </a:cubicBezTo>
                    <a:cubicBezTo>
                      <a:pt x="0" y="121203"/>
                      <a:pt x="246797" y="156161"/>
                      <a:pt x="551236" y="156161"/>
                    </a:cubicBezTo>
                    <a:cubicBezTo>
                      <a:pt x="855675" y="156161"/>
                      <a:pt x="1102471" y="121203"/>
                      <a:pt x="1102471" y="78080"/>
                    </a:cubicBezTo>
                    <a:cubicBezTo>
                      <a:pt x="1102471" y="34958"/>
                      <a:pt x="855675" y="0"/>
                      <a:pt x="551236" y="0"/>
                    </a:cubicBezTo>
                    <a:close/>
                  </a:path>
                </a:pathLst>
              </a:custGeom>
              <a:solidFill>
                <a:srgbClr val="FD5A51"/>
              </a:solidFill>
              <a:ln w="19050" cap="sq">
                <a:solidFill>
                  <a:srgbClr val="FD5A51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TextBox 42">
                <a:extLst>
                  <a:ext uri="{FF2B5EF4-FFF2-40B4-BE49-F238E27FC236}">
                    <a16:creationId xmlns:a16="http://schemas.microsoft.com/office/drawing/2014/main" id="{AD2F5320-B99B-CE62-0ACC-A17CBF05470F}"/>
                  </a:ext>
                </a:extLst>
              </p:cNvPr>
              <p:cNvSpPr txBox="1"/>
              <p:nvPr/>
            </p:nvSpPr>
            <p:spPr>
              <a:xfrm>
                <a:off x="103357" y="14640"/>
                <a:ext cx="895758" cy="126880"/>
              </a:xfrm>
              <a:prstGeom prst="rect">
                <a:avLst/>
              </a:prstGeom>
            </p:spPr>
            <p:txBody>
              <a:bodyPr lIns="11875" tIns="11875" rIns="11875" bIns="11875" rtlCol="0" anchor="ctr"/>
              <a:lstStyle/>
              <a:p>
                <a:pPr marL="0" lvl="0" indent="0" algn="ctr">
                  <a:lnSpc>
                    <a:spcPts val="1125"/>
                  </a:lnSpc>
                  <a:spcBef>
                    <a:spcPct val="0"/>
                  </a:spcBef>
                </a:pPr>
                <a:endParaRPr/>
              </a:p>
            </p:txBody>
          </p:sp>
        </p:grp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1000C85E-6027-6A4D-B563-5A2B96E5F6FF}"/>
                </a:ext>
              </a:extLst>
            </p:cNvPr>
            <p:cNvSpPr/>
            <p:nvPr/>
          </p:nvSpPr>
          <p:spPr>
            <a:xfrm>
              <a:off x="32542306" y="0"/>
              <a:ext cx="6550063" cy="4989263"/>
            </a:xfrm>
            <a:custGeom>
              <a:avLst/>
              <a:gdLst/>
              <a:ahLst/>
              <a:cxnLst/>
              <a:rect l="l" t="t" r="r" b="b"/>
              <a:pathLst>
                <a:path w="6550063" h="4989263">
                  <a:moveTo>
                    <a:pt x="0" y="0"/>
                  </a:moveTo>
                  <a:lnTo>
                    <a:pt x="6550063" y="0"/>
                  </a:lnTo>
                  <a:lnTo>
                    <a:pt x="6550063" y="4989263"/>
                  </a:lnTo>
                  <a:lnTo>
                    <a:pt x="0" y="49892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 l="-395422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0" name="TextBox 44">
            <a:extLst>
              <a:ext uri="{FF2B5EF4-FFF2-40B4-BE49-F238E27FC236}">
                <a16:creationId xmlns:a16="http://schemas.microsoft.com/office/drawing/2014/main" id="{DD5D0C9D-29B8-9120-ADFA-CF53712254A8}"/>
              </a:ext>
            </a:extLst>
          </p:cNvPr>
          <p:cNvSpPr txBox="1"/>
          <p:nvPr userDrawn="1"/>
        </p:nvSpPr>
        <p:spPr>
          <a:xfrm>
            <a:off x="2130847" y="4521720"/>
            <a:ext cx="14026306" cy="19195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634"/>
              </a:lnSpc>
            </a:pPr>
            <a:r>
              <a:rPr lang="en-US" sz="7807" b="1" dirty="0">
                <a:solidFill>
                  <a:schemeClr val="bg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CHANGEMENT CLIMATIQUE</a:t>
            </a:r>
          </a:p>
          <a:p>
            <a:pPr algn="ctr"/>
            <a:r>
              <a:rPr lang="en-US" sz="7807" b="1" dirty="0">
                <a:solidFill>
                  <a:srgbClr val="3AB894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ADAPTONS NOS PRATIQUES</a:t>
            </a:r>
          </a:p>
        </p:txBody>
      </p:sp>
      <p:grpSp>
        <p:nvGrpSpPr>
          <p:cNvPr id="105" name="Group 4">
            <a:extLst>
              <a:ext uri="{FF2B5EF4-FFF2-40B4-BE49-F238E27FC236}">
                <a16:creationId xmlns:a16="http://schemas.microsoft.com/office/drawing/2014/main" id="{4A8E2B8E-F745-024A-A8BC-2117734FD703}"/>
              </a:ext>
            </a:extLst>
          </p:cNvPr>
          <p:cNvGrpSpPr/>
          <p:nvPr userDrawn="1"/>
        </p:nvGrpSpPr>
        <p:grpSpPr>
          <a:xfrm>
            <a:off x="0" y="9196561"/>
            <a:ext cx="18288000" cy="1090440"/>
            <a:chOff x="0" y="0"/>
            <a:chExt cx="3929425" cy="88611"/>
          </a:xfrm>
          <a:solidFill>
            <a:srgbClr val="FFFFFF"/>
          </a:solidFill>
        </p:grpSpPr>
        <p:sp>
          <p:nvSpPr>
            <p:cNvPr id="106" name="Freeform 5">
              <a:extLst>
                <a:ext uri="{FF2B5EF4-FFF2-40B4-BE49-F238E27FC236}">
                  <a16:creationId xmlns:a16="http://schemas.microsoft.com/office/drawing/2014/main" id="{4C9B21B9-F6D0-B678-2320-3B9CAE0DB4FE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fr-FR"/>
            </a:p>
          </p:txBody>
        </p:sp>
        <p:sp>
          <p:nvSpPr>
            <p:cNvPr id="107" name="TextBox 6">
              <a:extLst>
                <a:ext uri="{FF2B5EF4-FFF2-40B4-BE49-F238E27FC236}">
                  <a16:creationId xmlns:a16="http://schemas.microsoft.com/office/drawing/2014/main" id="{4EDBDAE6-111A-45FD-D20C-4E42C9813E36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  <a:grpFill/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108" name="Group 11">
            <a:extLst>
              <a:ext uri="{FF2B5EF4-FFF2-40B4-BE49-F238E27FC236}">
                <a16:creationId xmlns:a16="http://schemas.microsoft.com/office/drawing/2014/main" id="{36024D23-929A-DCF2-A224-B8A189371329}"/>
              </a:ext>
            </a:extLst>
          </p:cNvPr>
          <p:cNvGrpSpPr/>
          <p:nvPr userDrawn="1"/>
        </p:nvGrpSpPr>
        <p:grpSpPr>
          <a:xfrm>
            <a:off x="457200" y="9432873"/>
            <a:ext cx="946783" cy="663627"/>
            <a:chOff x="-2" y="0"/>
            <a:chExt cx="2681648" cy="1761402"/>
          </a:xfrm>
        </p:grpSpPr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35FB5EAC-21FF-2CCE-C525-80933D0CAE7C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4CC9E9E7-6838-B956-67FB-75E369B2CA29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71DC0D0-5D80-0CDB-D2BC-0AFA44F7A03E}"/>
              </a:ext>
            </a:extLst>
          </p:cNvPr>
          <p:cNvSpPr txBox="1"/>
          <p:nvPr userDrawn="1"/>
        </p:nvSpPr>
        <p:spPr>
          <a:xfrm>
            <a:off x="248478" y="9224546"/>
            <a:ext cx="1458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Un évènement du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36BA8887-B04A-C1F2-36C7-0EF316A656FD}"/>
              </a:ext>
            </a:extLst>
          </p:cNvPr>
          <p:cNvSpPr txBox="1"/>
          <p:nvPr userDrawn="1"/>
        </p:nvSpPr>
        <p:spPr>
          <a:xfrm>
            <a:off x="1882284" y="9224546"/>
            <a:ext cx="1066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Organisé par</a:t>
            </a:r>
          </a:p>
        </p:txBody>
      </p:sp>
      <p:pic>
        <p:nvPicPr>
          <p:cNvPr id="113" name="Image 112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A3180724-E95C-C08F-2C56-B38E7DC70E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486900"/>
            <a:ext cx="1568958" cy="663627"/>
          </a:xfrm>
          <a:prstGeom prst="rect">
            <a:avLst/>
          </a:prstGeom>
        </p:spPr>
      </p:pic>
      <p:pic>
        <p:nvPicPr>
          <p:cNvPr id="114" name="Graphique 113">
            <a:extLst>
              <a:ext uri="{FF2B5EF4-FFF2-40B4-BE49-F238E27FC236}">
                <a16:creationId xmlns:a16="http://schemas.microsoft.com/office/drawing/2014/main" id="{84F54FE1-2783-6E98-76C4-C5371BD47A7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57600" y="9410700"/>
            <a:ext cx="1568958" cy="771703"/>
          </a:xfrm>
          <a:prstGeom prst="rect">
            <a:avLst/>
          </a:prstGeom>
        </p:spPr>
      </p:pic>
      <p:sp>
        <p:nvSpPr>
          <p:cNvPr id="115" name="ZoneTexte 114">
            <a:extLst>
              <a:ext uri="{FF2B5EF4-FFF2-40B4-BE49-F238E27FC236}">
                <a16:creationId xmlns:a16="http://schemas.microsoft.com/office/drawing/2014/main" id="{04310D06-46A8-98EE-6347-4814B39D6B23}"/>
              </a:ext>
            </a:extLst>
          </p:cNvPr>
          <p:cNvSpPr txBox="1"/>
          <p:nvPr userDrawn="1"/>
        </p:nvSpPr>
        <p:spPr>
          <a:xfrm>
            <a:off x="3657601" y="9229411"/>
            <a:ext cx="1568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Pour le compte de</a:t>
            </a:r>
          </a:p>
        </p:txBody>
      </p:sp>
      <p:grpSp>
        <p:nvGrpSpPr>
          <p:cNvPr id="116" name="Group 4">
            <a:extLst>
              <a:ext uri="{FF2B5EF4-FFF2-40B4-BE49-F238E27FC236}">
                <a16:creationId xmlns:a16="http://schemas.microsoft.com/office/drawing/2014/main" id="{FDD468BD-C310-8933-F6B3-A4DC0BE74BBB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117" name="Freeform 5">
              <a:extLst>
                <a:ext uri="{FF2B5EF4-FFF2-40B4-BE49-F238E27FC236}">
                  <a16:creationId xmlns:a16="http://schemas.microsoft.com/office/drawing/2014/main" id="{656AFBF0-7452-0E83-A15B-3231E2B3536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18" name="TextBox 6">
              <a:extLst>
                <a:ext uri="{FF2B5EF4-FFF2-40B4-BE49-F238E27FC236}">
                  <a16:creationId xmlns:a16="http://schemas.microsoft.com/office/drawing/2014/main" id="{445E92C6-A5D9-D4E6-6DFF-7511EE9A384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pic>
        <p:nvPicPr>
          <p:cNvPr id="119" name="Image 118" descr="Une image contenant texte, Police, affiche, Graphique&#10;&#10;Le contenu généré par l’IA peut être incorrect.">
            <a:extLst>
              <a:ext uri="{FF2B5EF4-FFF2-40B4-BE49-F238E27FC236}">
                <a16:creationId xmlns:a16="http://schemas.microsoft.com/office/drawing/2014/main" id="{81C79C93-D4EF-E564-1686-2AE565AB6A1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8355" y="9332953"/>
            <a:ext cx="679330" cy="849450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02FACFC0-0C09-D56A-5270-84DDB815480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3" t="7973" r="30953" b="7500"/>
          <a:stretch/>
        </p:blipFill>
        <p:spPr>
          <a:xfrm>
            <a:off x="16928886" y="9332952"/>
            <a:ext cx="738586" cy="832409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1AB9F016-08C4-9295-06A5-4FFAB45C643C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918" y="9514515"/>
            <a:ext cx="2044236" cy="45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22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46">
            <a:extLst>
              <a:ext uri="{FF2B5EF4-FFF2-40B4-BE49-F238E27FC236}">
                <a16:creationId xmlns:a16="http://schemas.microsoft.com/office/drawing/2014/main" id="{B0965591-A94E-4E13-60B9-4D6876802643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grpSp>
        <p:nvGrpSpPr>
          <p:cNvPr id="150" name="Group 47">
            <a:extLst>
              <a:ext uri="{FF2B5EF4-FFF2-40B4-BE49-F238E27FC236}">
                <a16:creationId xmlns:a16="http://schemas.microsoft.com/office/drawing/2014/main" id="{529405F2-0A95-8F2C-5411-A28E51741F5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40952" y="531296"/>
            <a:ext cx="3432716" cy="3255244"/>
            <a:chOff x="0" y="0"/>
            <a:chExt cx="476809" cy="452145"/>
          </a:xfrm>
        </p:grpSpPr>
        <p:sp>
          <p:nvSpPr>
            <p:cNvPr id="151" name="Freeform 48">
              <a:extLst>
                <a:ext uri="{FF2B5EF4-FFF2-40B4-BE49-F238E27FC236}">
                  <a16:creationId xmlns:a16="http://schemas.microsoft.com/office/drawing/2014/main" id="{A5542364-3199-D248-FCD1-D8C3143DA811}"/>
                </a:ext>
              </a:extLst>
            </p:cNvPr>
            <p:cNvSpPr/>
            <p:nvPr/>
          </p:nvSpPr>
          <p:spPr>
            <a:xfrm>
              <a:off x="63500" y="63500"/>
              <a:ext cx="163322" cy="160401"/>
            </a:xfrm>
            <a:custGeom>
              <a:avLst/>
              <a:gdLst/>
              <a:ahLst/>
              <a:cxnLst/>
              <a:rect l="l" t="t" r="r" b="b"/>
              <a:pathLst>
                <a:path w="163322" h="160401">
                  <a:moveTo>
                    <a:pt x="81788" y="160401"/>
                  </a:moveTo>
                  <a:cubicBezTo>
                    <a:pt x="124968" y="160401"/>
                    <a:pt x="160401" y="144907"/>
                    <a:pt x="163322" y="93345"/>
                  </a:cubicBezTo>
                  <a:lnTo>
                    <a:pt x="115443" y="93345"/>
                  </a:lnTo>
                  <a:cubicBezTo>
                    <a:pt x="111125" y="108331"/>
                    <a:pt x="97790" y="113665"/>
                    <a:pt x="81788" y="113665"/>
                  </a:cubicBezTo>
                  <a:cubicBezTo>
                    <a:pt x="62738" y="113284"/>
                    <a:pt x="46736" y="103886"/>
                    <a:pt x="46736" y="80264"/>
                  </a:cubicBezTo>
                  <a:cubicBezTo>
                    <a:pt x="46736" y="56642"/>
                    <a:pt x="62738" y="47244"/>
                    <a:pt x="81788" y="46990"/>
                  </a:cubicBezTo>
                  <a:cubicBezTo>
                    <a:pt x="97790" y="46990"/>
                    <a:pt x="111125" y="52197"/>
                    <a:pt x="115443" y="67183"/>
                  </a:cubicBezTo>
                  <a:lnTo>
                    <a:pt x="163322" y="67183"/>
                  </a:lnTo>
                  <a:cubicBezTo>
                    <a:pt x="160401" y="15621"/>
                    <a:pt x="124841" y="127"/>
                    <a:pt x="81788" y="0"/>
                  </a:cubicBezTo>
                  <a:cubicBezTo>
                    <a:pt x="36830" y="254"/>
                    <a:pt x="0" y="17018"/>
                    <a:pt x="0" y="79883"/>
                  </a:cubicBezTo>
                  <a:cubicBezTo>
                    <a:pt x="0" y="142748"/>
                    <a:pt x="36830" y="160274"/>
                    <a:pt x="81788" y="160401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:a16="http://schemas.microsoft.com/office/drawing/2014/main" id="{CD1939E1-0A83-F43E-AE8C-FA6A34DFA4A1}"/>
                </a:ext>
              </a:extLst>
            </p:cNvPr>
            <p:cNvSpPr/>
            <p:nvPr/>
          </p:nvSpPr>
          <p:spPr>
            <a:xfrm>
              <a:off x="73279" y="234823"/>
              <a:ext cx="159258" cy="153797"/>
            </a:xfrm>
            <a:custGeom>
              <a:avLst/>
              <a:gdLst/>
              <a:ahLst/>
              <a:cxnLst/>
              <a:rect l="l" t="t" r="r" b="b"/>
              <a:pathLst>
                <a:path w="159258" h="153797">
                  <a:moveTo>
                    <a:pt x="107442" y="117221"/>
                  </a:moveTo>
                  <a:lnTo>
                    <a:pt x="46990" y="117221"/>
                  </a:lnTo>
                  <a:lnTo>
                    <a:pt x="46990" y="96647"/>
                  </a:lnTo>
                  <a:lnTo>
                    <a:pt x="107442" y="96647"/>
                  </a:lnTo>
                  <a:cubicBezTo>
                    <a:pt x="111506" y="96647"/>
                    <a:pt x="114808" y="101854"/>
                    <a:pt x="114808" y="106934"/>
                  </a:cubicBezTo>
                  <a:lnTo>
                    <a:pt x="111506" y="117221"/>
                  </a:lnTo>
                  <a:moveTo>
                    <a:pt x="46990" y="36576"/>
                  </a:moveTo>
                  <a:lnTo>
                    <a:pt x="98679" y="36576"/>
                  </a:lnTo>
                  <a:cubicBezTo>
                    <a:pt x="102743" y="36576"/>
                    <a:pt x="106045" y="41783"/>
                    <a:pt x="106045" y="46863"/>
                  </a:cubicBezTo>
                  <a:lnTo>
                    <a:pt x="102743" y="57277"/>
                  </a:lnTo>
                  <a:lnTo>
                    <a:pt x="46990" y="57277"/>
                  </a:lnTo>
                  <a:close/>
                  <a:moveTo>
                    <a:pt x="136144" y="74295"/>
                  </a:moveTo>
                  <a:cubicBezTo>
                    <a:pt x="144780" y="67310"/>
                    <a:pt x="150114" y="56007"/>
                    <a:pt x="150114" y="41275"/>
                  </a:cubicBezTo>
                  <a:cubicBezTo>
                    <a:pt x="150368" y="14478"/>
                    <a:pt x="132715" y="0"/>
                    <a:pt x="111887" y="127"/>
                  </a:cubicBezTo>
                  <a:lnTo>
                    <a:pt x="0" y="127"/>
                  </a:lnTo>
                  <a:lnTo>
                    <a:pt x="0" y="153797"/>
                  </a:lnTo>
                  <a:lnTo>
                    <a:pt x="120777" y="153797"/>
                  </a:lnTo>
                  <a:cubicBezTo>
                    <a:pt x="141478" y="153797"/>
                    <a:pt x="159258" y="139319"/>
                    <a:pt x="159004" y="112522"/>
                  </a:cubicBezTo>
                  <a:cubicBezTo>
                    <a:pt x="159004" y="93218"/>
                    <a:pt x="149860" y="79883"/>
                    <a:pt x="136271" y="74295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3" name="Freeform 50">
              <a:extLst>
                <a:ext uri="{FF2B5EF4-FFF2-40B4-BE49-F238E27FC236}">
                  <a16:creationId xmlns:a16="http://schemas.microsoft.com/office/drawing/2014/main" id="{FFD5FE50-B4F0-E1AF-B856-E02A28AD5D95}"/>
                </a:ext>
              </a:extLst>
            </p:cNvPr>
            <p:cNvSpPr/>
            <p:nvPr/>
          </p:nvSpPr>
          <p:spPr>
            <a:xfrm>
              <a:off x="241427" y="66294"/>
              <a:ext cx="160782" cy="154178"/>
            </a:xfrm>
            <a:custGeom>
              <a:avLst/>
              <a:gdLst/>
              <a:ahLst/>
              <a:cxnLst/>
              <a:rect l="l" t="t" r="r" b="b"/>
              <a:pathLst>
                <a:path w="160782" h="154178">
                  <a:moveTo>
                    <a:pt x="47117" y="60071"/>
                  </a:moveTo>
                  <a:lnTo>
                    <a:pt x="107823" y="154178"/>
                  </a:lnTo>
                  <a:lnTo>
                    <a:pt x="160782" y="154178"/>
                  </a:lnTo>
                  <a:lnTo>
                    <a:pt x="160782" y="0"/>
                  </a:lnTo>
                  <a:lnTo>
                    <a:pt x="113665" y="0"/>
                  </a:lnTo>
                  <a:lnTo>
                    <a:pt x="113665" y="81661"/>
                  </a:lnTo>
                  <a:lnTo>
                    <a:pt x="64770" y="0"/>
                  </a:lnTo>
                  <a:lnTo>
                    <a:pt x="0" y="0"/>
                  </a:lnTo>
                  <a:lnTo>
                    <a:pt x="0" y="154178"/>
                  </a:lnTo>
                  <a:lnTo>
                    <a:pt x="46990" y="1541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4" name="Freeform 51">
              <a:extLst>
                <a:ext uri="{FF2B5EF4-FFF2-40B4-BE49-F238E27FC236}">
                  <a16:creationId xmlns:a16="http://schemas.microsoft.com/office/drawing/2014/main" id="{F69994FA-C96C-2E2E-FE14-47A7E141D8DD}"/>
                </a:ext>
              </a:extLst>
            </p:cNvPr>
            <p:cNvSpPr/>
            <p:nvPr/>
          </p:nvSpPr>
          <p:spPr>
            <a:xfrm>
              <a:off x="241427" y="234315"/>
              <a:ext cx="172085" cy="154686"/>
            </a:xfrm>
            <a:custGeom>
              <a:avLst/>
              <a:gdLst/>
              <a:ahLst/>
              <a:cxnLst/>
              <a:rect l="l" t="t" r="r" b="b"/>
              <a:pathLst>
                <a:path w="172085" h="154686">
                  <a:moveTo>
                    <a:pt x="114554" y="635"/>
                  </a:moveTo>
                  <a:lnTo>
                    <a:pt x="0" y="635"/>
                  </a:lnTo>
                  <a:lnTo>
                    <a:pt x="0" y="154178"/>
                  </a:lnTo>
                  <a:lnTo>
                    <a:pt x="114554" y="154178"/>
                  </a:lnTo>
                  <a:cubicBezTo>
                    <a:pt x="147574" y="154686"/>
                    <a:pt x="172085" y="119126"/>
                    <a:pt x="171831" y="77343"/>
                  </a:cubicBezTo>
                  <a:cubicBezTo>
                    <a:pt x="172085" y="35433"/>
                    <a:pt x="147574" y="0"/>
                    <a:pt x="114554" y="508"/>
                  </a:cubicBezTo>
                  <a:moveTo>
                    <a:pt x="103251" y="117602"/>
                  </a:moveTo>
                  <a:lnTo>
                    <a:pt x="46101" y="117602"/>
                  </a:lnTo>
                  <a:lnTo>
                    <a:pt x="46101" y="37084"/>
                  </a:lnTo>
                  <a:lnTo>
                    <a:pt x="103251" y="37084"/>
                  </a:lnTo>
                  <a:cubicBezTo>
                    <a:pt x="126238" y="37084"/>
                    <a:pt x="120396" y="75184"/>
                    <a:pt x="143891" y="75184"/>
                  </a:cubicBezTo>
                  <a:lnTo>
                    <a:pt x="143891" y="76327"/>
                  </a:lnTo>
                  <a:cubicBezTo>
                    <a:pt x="120396" y="76327"/>
                    <a:pt x="126238" y="117729"/>
                    <a:pt x="103251" y="117729"/>
                  </a:cubicBezTo>
                </a:path>
              </a:pathLst>
            </a:custGeom>
            <a:solidFill>
              <a:srgbClr val="3AB894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55" name="Freeform 52">
            <a:extLst>
              <a:ext uri="{FF2B5EF4-FFF2-40B4-BE49-F238E27FC236}">
                <a16:creationId xmlns:a16="http://schemas.microsoft.com/office/drawing/2014/main" id="{F81A6697-F1EB-19DD-48E8-3FDDE6FDC065}"/>
              </a:ext>
            </a:extLst>
          </p:cNvPr>
          <p:cNvSpPr/>
          <p:nvPr userDrawn="1"/>
        </p:nvSpPr>
        <p:spPr>
          <a:xfrm>
            <a:off x="3913272" y="915263"/>
            <a:ext cx="2201638" cy="2487310"/>
          </a:xfrm>
          <a:custGeom>
            <a:avLst/>
            <a:gdLst/>
            <a:ahLst/>
            <a:cxnLst/>
            <a:rect l="l" t="t" r="r" b="b"/>
            <a:pathLst>
              <a:path w="2201638" h="2487310">
                <a:moveTo>
                  <a:pt x="0" y="0"/>
                </a:moveTo>
                <a:lnTo>
                  <a:pt x="2201638" y="0"/>
                </a:lnTo>
                <a:lnTo>
                  <a:pt x="2201638" y="2487310"/>
                </a:lnTo>
                <a:lnTo>
                  <a:pt x="0" y="24873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668" t="-3346" b="-13665"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275" name="Titre 1">
            <a:extLst>
              <a:ext uri="{FF2B5EF4-FFF2-40B4-BE49-F238E27FC236}">
                <a16:creationId xmlns:a16="http://schemas.microsoft.com/office/drawing/2014/main" id="{ABA09F9D-F0B6-56F6-4161-2051DEFB7C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09801" y="4476069"/>
            <a:ext cx="13708554" cy="942106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chemeClr val="bg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grpSp>
        <p:nvGrpSpPr>
          <p:cNvPr id="323" name="Group 4">
            <a:extLst>
              <a:ext uri="{FF2B5EF4-FFF2-40B4-BE49-F238E27FC236}">
                <a16:creationId xmlns:a16="http://schemas.microsoft.com/office/drawing/2014/main" id="{30FFD4BB-6434-C344-F48C-0C15491253E7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324" name="Freeform 5">
              <a:extLst>
                <a:ext uri="{FF2B5EF4-FFF2-40B4-BE49-F238E27FC236}">
                  <a16:creationId xmlns:a16="http://schemas.microsoft.com/office/drawing/2014/main" id="{353E7EA6-ABC9-E9BE-396C-3905AF2B3D1C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325" name="TextBox 6">
              <a:extLst>
                <a:ext uri="{FF2B5EF4-FFF2-40B4-BE49-F238E27FC236}">
                  <a16:creationId xmlns:a16="http://schemas.microsoft.com/office/drawing/2014/main" id="{1866BD51-74FB-F312-4699-92EC533904B9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327" name="Freeform 8">
            <a:extLst>
              <a:ext uri="{FF2B5EF4-FFF2-40B4-BE49-F238E27FC236}">
                <a16:creationId xmlns:a16="http://schemas.microsoft.com/office/drawing/2014/main" id="{0955228D-1E22-25E6-E6D8-641657D8D762}"/>
              </a:ext>
            </a:extLst>
          </p:cNvPr>
          <p:cNvSpPr/>
          <p:nvPr userDrawn="1"/>
        </p:nvSpPr>
        <p:spPr>
          <a:xfrm flipH="1">
            <a:off x="14554200" y="3858516"/>
            <a:ext cx="3561614" cy="6466584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28" name="Espace réservé du texte 16">
            <a:extLst>
              <a:ext uri="{FF2B5EF4-FFF2-40B4-BE49-F238E27FC236}">
                <a16:creationId xmlns:a16="http://schemas.microsoft.com/office/drawing/2014/main" id="{3E94A091-25F3-C117-7DF6-35FA1C9128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8999" y="5610225"/>
            <a:ext cx="11430000" cy="8286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6">
            <a:extLst>
              <a:ext uri="{FF2B5EF4-FFF2-40B4-BE49-F238E27FC236}">
                <a16:creationId xmlns:a16="http://schemas.microsoft.com/office/drawing/2014/main" id="{BEF9C5B7-2996-4E1A-6483-45C1DABD97D5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grpSp>
        <p:nvGrpSpPr>
          <p:cNvPr id="11" name="Group 47">
            <a:extLst>
              <a:ext uri="{FF2B5EF4-FFF2-40B4-BE49-F238E27FC236}">
                <a16:creationId xmlns:a16="http://schemas.microsoft.com/office/drawing/2014/main" id="{CB664A21-2150-B3FC-A6C9-246164B4DA2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40952" y="531296"/>
            <a:ext cx="3432716" cy="3255244"/>
            <a:chOff x="0" y="0"/>
            <a:chExt cx="476809" cy="452145"/>
          </a:xfrm>
        </p:grpSpPr>
        <p:sp>
          <p:nvSpPr>
            <p:cNvPr id="12" name="Freeform 48">
              <a:extLst>
                <a:ext uri="{FF2B5EF4-FFF2-40B4-BE49-F238E27FC236}">
                  <a16:creationId xmlns:a16="http://schemas.microsoft.com/office/drawing/2014/main" id="{812B73E6-D63A-4A87-5577-3C8F7F4BC315}"/>
                </a:ext>
              </a:extLst>
            </p:cNvPr>
            <p:cNvSpPr/>
            <p:nvPr/>
          </p:nvSpPr>
          <p:spPr>
            <a:xfrm>
              <a:off x="63500" y="63500"/>
              <a:ext cx="163322" cy="160401"/>
            </a:xfrm>
            <a:custGeom>
              <a:avLst/>
              <a:gdLst/>
              <a:ahLst/>
              <a:cxnLst/>
              <a:rect l="l" t="t" r="r" b="b"/>
              <a:pathLst>
                <a:path w="163322" h="160401">
                  <a:moveTo>
                    <a:pt x="81788" y="160401"/>
                  </a:moveTo>
                  <a:cubicBezTo>
                    <a:pt x="124968" y="160401"/>
                    <a:pt x="160401" y="144907"/>
                    <a:pt x="163322" y="93345"/>
                  </a:cubicBezTo>
                  <a:lnTo>
                    <a:pt x="115443" y="93345"/>
                  </a:lnTo>
                  <a:cubicBezTo>
                    <a:pt x="111125" y="108331"/>
                    <a:pt x="97790" y="113665"/>
                    <a:pt x="81788" y="113665"/>
                  </a:cubicBezTo>
                  <a:cubicBezTo>
                    <a:pt x="62738" y="113284"/>
                    <a:pt x="46736" y="103886"/>
                    <a:pt x="46736" y="80264"/>
                  </a:cubicBezTo>
                  <a:cubicBezTo>
                    <a:pt x="46736" y="56642"/>
                    <a:pt x="62738" y="47244"/>
                    <a:pt x="81788" y="46990"/>
                  </a:cubicBezTo>
                  <a:cubicBezTo>
                    <a:pt x="97790" y="46990"/>
                    <a:pt x="111125" y="52197"/>
                    <a:pt x="115443" y="67183"/>
                  </a:cubicBezTo>
                  <a:lnTo>
                    <a:pt x="163322" y="67183"/>
                  </a:lnTo>
                  <a:cubicBezTo>
                    <a:pt x="160401" y="15621"/>
                    <a:pt x="124841" y="127"/>
                    <a:pt x="81788" y="0"/>
                  </a:cubicBezTo>
                  <a:cubicBezTo>
                    <a:pt x="36830" y="254"/>
                    <a:pt x="0" y="17018"/>
                    <a:pt x="0" y="79883"/>
                  </a:cubicBezTo>
                  <a:cubicBezTo>
                    <a:pt x="0" y="142748"/>
                    <a:pt x="36830" y="160274"/>
                    <a:pt x="81788" y="160401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Freeform 49">
              <a:extLst>
                <a:ext uri="{FF2B5EF4-FFF2-40B4-BE49-F238E27FC236}">
                  <a16:creationId xmlns:a16="http://schemas.microsoft.com/office/drawing/2014/main" id="{3D025654-4E7A-2D14-3B55-14BE95EE8D40}"/>
                </a:ext>
              </a:extLst>
            </p:cNvPr>
            <p:cNvSpPr/>
            <p:nvPr/>
          </p:nvSpPr>
          <p:spPr>
            <a:xfrm>
              <a:off x="73279" y="234823"/>
              <a:ext cx="159258" cy="153797"/>
            </a:xfrm>
            <a:custGeom>
              <a:avLst/>
              <a:gdLst/>
              <a:ahLst/>
              <a:cxnLst/>
              <a:rect l="l" t="t" r="r" b="b"/>
              <a:pathLst>
                <a:path w="159258" h="153797">
                  <a:moveTo>
                    <a:pt x="107442" y="117221"/>
                  </a:moveTo>
                  <a:lnTo>
                    <a:pt x="46990" y="117221"/>
                  </a:lnTo>
                  <a:lnTo>
                    <a:pt x="46990" y="96647"/>
                  </a:lnTo>
                  <a:lnTo>
                    <a:pt x="107442" y="96647"/>
                  </a:lnTo>
                  <a:cubicBezTo>
                    <a:pt x="111506" y="96647"/>
                    <a:pt x="114808" y="101854"/>
                    <a:pt x="114808" y="106934"/>
                  </a:cubicBezTo>
                  <a:lnTo>
                    <a:pt x="111506" y="117221"/>
                  </a:lnTo>
                  <a:moveTo>
                    <a:pt x="46990" y="36576"/>
                  </a:moveTo>
                  <a:lnTo>
                    <a:pt x="98679" y="36576"/>
                  </a:lnTo>
                  <a:cubicBezTo>
                    <a:pt x="102743" y="36576"/>
                    <a:pt x="106045" y="41783"/>
                    <a:pt x="106045" y="46863"/>
                  </a:cubicBezTo>
                  <a:lnTo>
                    <a:pt x="102743" y="57277"/>
                  </a:lnTo>
                  <a:lnTo>
                    <a:pt x="46990" y="57277"/>
                  </a:lnTo>
                  <a:close/>
                  <a:moveTo>
                    <a:pt x="136144" y="74295"/>
                  </a:moveTo>
                  <a:cubicBezTo>
                    <a:pt x="144780" y="67310"/>
                    <a:pt x="150114" y="56007"/>
                    <a:pt x="150114" y="41275"/>
                  </a:cubicBezTo>
                  <a:cubicBezTo>
                    <a:pt x="150368" y="14478"/>
                    <a:pt x="132715" y="0"/>
                    <a:pt x="111887" y="127"/>
                  </a:cubicBezTo>
                  <a:lnTo>
                    <a:pt x="0" y="127"/>
                  </a:lnTo>
                  <a:lnTo>
                    <a:pt x="0" y="153797"/>
                  </a:lnTo>
                  <a:lnTo>
                    <a:pt x="120777" y="153797"/>
                  </a:lnTo>
                  <a:cubicBezTo>
                    <a:pt x="141478" y="153797"/>
                    <a:pt x="159258" y="139319"/>
                    <a:pt x="159004" y="112522"/>
                  </a:cubicBezTo>
                  <a:cubicBezTo>
                    <a:pt x="159004" y="93218"/>
                    <a:pt x="149860" y="79883"/>
                    <a:pt x="136271" y="74295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50">
              <a:extLst>
                <a:ext uri="{FF2B5EF4-FFF2-40B4-BE49-F238E27FC236}">
                  <a16:creationId xmlns:a16="http://schemas.microsoft.com/office/drawing/2014/main" id="{43A73696-F6D7-A5C2-6971-B661CBEA1ECE}"/>
                </a:ext>
              </a:extLst>
            </p:cNvPr>
            <p:cNvSpPr/>
            <p:nvPr/>
          </p:nvSpPr>
          <p:spPr>
            <a:xfrm>
              <a:off x="241427" y="66294"/>
              <a:ext cx="160782" cy="154178"/>
            </a:xfrm>
            <a:custGeom>
              <a:avLst/>
              <a:gdLst/>
              <a:ahLst/>
              <a:cxnLst/>
              <a:rect l="l" t="t" r="r" b="b"/>
              <a:pathLst>
                <a:path w="160782" h="154178">
                  <a:moveTo>
                    <a:pt x="47117" y="60071"/>
                  </a:moveTo>
                  <a:lnTo>
                    <a:pt x="107823" y="154178"/>
                  </a:lnTo>
                  <a:lnTo>
                    <a:pt x="160782" y="154178"/>
                  </a:lnTo>
                  <a:lnTo>
                    <a:pt x="160782" y="0"/>
                  </a:lnTo>
                  <a:lnTo>
                    <a:pt x="113665" y="0"/>
                  </a:lnTo>
                  <a:lnTo>
                    <a:pt x="113665" y="81661"/>
                  </a:lnTo>
                  <a:lnTo>
                    <a:pt x="64770" y="0"/>
                  </a:lnTo>
                  <a:lnTo>
                    <a:pt x="0" y="0"/>
                  </a:lnTo>
                  <a:lnTo>
                    <a:pt x="0" y="154178"/>
                  </a:lnTo>
                  <a:lnTo>
                    <a:pt x="46990" y="1541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51">
              <a:extLst>
                <a:ext uri="{FF2B5EF4-FFF2-40B4-BE49-F238E27FC236}">
                  <a16:creationId xmlns:a16="http://schemas.microsoft.com/office/drawing/2014/main" id="{0D53DC56-0B2E-8CB0-7609-C5BD93C330F5}"/>
                </a:ext>
              </a:extLst>
            </p:cNvPr>
            <p:cNvSpPr/>
            <p:nvPr/>
          </p:nvSpPr>
          <p:spPr>
            <a:xfrm>
              <a:off x="241427" y="234315"/>
              <a:ext cx="172085" cy="154686"/>
            </a:xfrm>
            <a:custGeom>
              <a:avLst/>
              <a:gdLst/>
              <a:ahLst/>
              <a:cxnLst/>
              <a:rect l="l" t="t" r="r" b="b"/>
              <a:pathLst>
                <a:path w="172085" h="154686">
                  <a:moveTo>
                    <a:pt x="114554" y="635"/>
                  </a:moveTo>
                  <a:lnTo>
                    <a:pt x="0" y="635"/>
                  </a:lnTo>
                  <a:lnTo>
                    <a:pt x="0" y="154178"/>
                  </a:lnTo>
                  <a:lnTo>
                    <a:pt x="114554" y="154178"/>
                  </a:lnTo>
                  <a:cubicBezTo>
                    <a:pt x="147574" y="154686"/>
                    <a:pt x="172085" y="119126"/>
                    <a:pt x="171831" y="77343"/>
                  </a:cubicBezTo>
                  <a:cubicBezTo>
                    <a:pt x="172085" y="35433"/>
                    <a:pt x="147574" y="0"/>
                    <a:pt x="114554" y="508"/>
                  </a:cubicBezTo>
                  <a:moveTo>
                    <a:pt x="103251" y="117602"/>
                  </a:moveTo>
                  <a:lnTo>
                    <a:pt x="46101" y="117602"/>
                  </a:lnTo>
                  <a:lnTo>
                    <a:pt x="46101" y="37084"/>
                  </a:lnTo>
                  <a:lnTo>
                    <a:pt x="103251" y="37084"/>
                  </a:lnTo>
                  <a:cubicBezTo>
                    <a:pt x="126238" y="37084"/>
                    <a:pt x="120396" y="75184"/>
                    <a:pt x="143891" y="75184"/>
                  </a:cubicBezTo>
                  <a:lnTo>
                    <a:pt x="143891" y="76327"/>
                  </a:lnTo>
                  <a:cubicBezTo>
                    <a:pt x="120396" y="76327"/>
                    <a:pt x="126238" y="117729"/>
                    <a:pt x="103251" y="117729"/>
                  </a:cubicBezTo>
                </a:path>
              </a:pathLst>
            </a:custGeom>
            <a:solidFill>
              <a:srgbClr val="3AB894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" name="Freeform 52">
            <a:extLst>
              <a:ext uri="{FF2B5EF4-FFF2-40B4-BE49-F238E27FC236}">
                <a16:creationId xmlns:a16="http://schemas.microsoft.com/office/drawing/2014/main" id="{99744579-C9B7-C376-1E41-30659A4C1730}"/>
              </a:ext>
            </a:extLst>
          </p:cNvPr>
          <p:cNvSpPr/>
          <p:nvPr userDrawn="1"/>
        </p:nvSpPr>
        <p:spPr>
          <a:xfrm>
            <a:off x="3913272" y="915263"/>
            <a:ext cx="2201638" cy="2487310"/>
          </a:xfrm>
          <a:custGeom>
            <a:avLst/>
            <a:gdLst/>
            <a:ahLst/>
            <a:cxnLst/>
            <a:rect l="l" t="t" r="r" b="b"/>
            <a:pathLst>
              <a:path w="2201638" h="2487310">
                <a:moveTo>
                  <a:pt x="0" y="0"/>
                </a:moveTo>
                <a:lnTo>
                  <a:pt x="2201638" y="0"/>
                </a:lnTo>
                <a:lnTo>
                  <a:pt x="2201638" y="2487310"/>
                </a:lnTo>
                <a:lnTo>
                  <a:pt x="0" y="24873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7668" t="-3346" b="-13665"/>
            </a:stretch>
          </a:blipFill>
        </p:spPr>
        <p:txBody>
          <a:bodyPr/>
          <a:lstStyle/>
          <a:p>
            <a:endParaRPr lang="fr-FR" dirty="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CF674CC5-E136-C86B-F48A-2DE720F0D399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3203712A-A204-77D7-CA27-D742309BC43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5" name="TextBox 6">
              <a:extLst>
                <a:ext uri="{FF2B5EF4-FFF2-40B4-BE49-F238E27FC236}">
                  <a16:creationId xmlns:a16="http://schemas.microsoft.com/office/drawing/2014/main" id="{B278021E-34B4-E398-65EA-D375170A8B98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F44BA4BB-A408-E5BB-4730-8999C03F49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98862" y="4293856"/>
            <a:ext cx="3733800" cy="41370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0F4F318-726C-BD62-9179-2107A8665AB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5050" y="6308151"/>
            <a:ext cx="10822042" cy="827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VOS NOM ET PRENOM</a:t>
            </a:r>
            <a:endParaRPr lang="fr-FR" dirty="0"/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C3AEB250-1504-5A5D-00B0-EBC7A44A5F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5050" y="7400979"/>
            <a:ext cx="10822042" cy="5619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 Bold" panose="020B0604020202020204" charset="0"/>
              </a:rPr>
              <a:t>Cliquez pour ajouter votre poste et votre structure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699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6C31FCF8-B3D6-288F-7C4D-54605BE5B637}"/>
              </a:ext>
            </a:extLst>
          </p:cNvPr>
          <p:cNvGrpSpPr/>
          <p:nvPr userDrawn="1"/>
        </p:nvGrpSpPr>
        <p:grpSpPr>
          <a:xfrm>
            <a:off x="15316200" y="297684"/>
            <a:ext cx="2405928" cy="1511467"/>
            <a:chOff x="15316200" y="297684"/>
            <a:chExt cx="2405928" cy="1511467"/>
          </a:xfrm>
        </p:grpSpPr>
        <p:grpSp>
          <p:nvGrpSpPr>
            <p:cNvPr id="4" name="Group 47">
              <a:extLst>
                <a:ext uri="{FF2B5EF4-FFF2-40B4-BE49-F238E27FC236}">
                  <a16:creationId xmlns:a16="http://schemas.microsoft.com/office/drawing/2014/main" id="{55FA876B-257B-7889-1FF2-CD8F4E22BBB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15316200" y="297684"/>
              <a:ext cx="1593870" cy="1511467"/>
              <a:chOff x="0" y="0"/>
              <a:chExt cx="476809" cy="452145"/>
            </a:xfrm>
          </p:grpSpPr>
          <p:sp>
            <p:nvSpPr>
              <p:cNvPr id="6" name="Freeform 48">
                <a:extLst>
                  <a:ext uri="{FF2B5EF4-FFF2-40B4-BE49-F238E27FC236}">
                    <a16:creationId xmlns:a16="http://schemas.microsoft.com/office/drawing/2014/main" id="{8008BDBB-5F35-8946-DB72-B9A39ACCF23B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" name="Freeform 49">
                <a:extLst>
                  <a:ext uri="{FF2B5EF4-FFF2-40B4-BE49-F238E27FC236}">
                    <a16:creationId xmlns:a16="http://schemas.microsoft.com/office/drawing/2014/main" id="{14C30410-6824-0E44-EA34-D1038906E913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Freeform 50">
                <a:extLst>
                  <a:ext uri="{FF2B5EF4-FFF2-40B4-BE49-F238E27FC236}">
                    <a16:creationId xmlns:a16="http://schemas.microsoft.com/office/drawing/2014/main" id="{B0C27706-F510-AF43-58D7-BD3D07A8E141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" name="Freeform 51">
                <a:extLst>
                  <a:ext uri="{FF2B5EF4-FFF2-40B4-BE49-F238E27FC236}">
                    <a16:creationId xmlns:a16="http://schemas.microsoft.com/office/drawing/2014/main" id="{196593CB-3DCC-A897-5A7D-BB5937CAE676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" name="Freeform 52">
              <a:extLst>
                <a:ext uri="{FF2B5EF4-FFF2-40B4-BE49-F238E27FC236}">
                  <a16:creationId xmlns:a16="http://schemas.microsoft.com/office/drawing/2014/main" id="{4722FF86-D03B-96A7-FBCC-CD3DD665EF07}"/>
                </a:ext>
              </a:extLst>
            </p:cNvPr>
            <p:cNvSpPr/>
            <p:nvPr userDrawn="1"/>
          </p:nvSpPr>
          <p:spPr>
            <a:xfrm>
              <a:off x="16760116" y="509957"/>
              <a:ext cx="962012" cy="1086837"/>
            </a:xfrm>
            <a:custGeom>
              <a:avLst/>
              <a:gdLst/>
              <a:ahLst/>
              <a:cxnLst/>
              <a:rect l="l" t="t" r="r" b="b"/>
              <a:pathLst>
                <a:path w="2201638" h="2487310">
                  <a:moveTo>
                    <a:pt x="0" y="0"/>
                  </a:moveTo>
                  <a:lnTo>
                    <a:pt x="2201638" y="0"/>
                  </a:lnTo>
                  <a:lnTo>
                    <a:pt x="2201638" y="2487310"/>
                  </a:lnTo>
                  <a:lnTo>
                    <a:pt x="0" y="2487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37668" t="-3346" b="-13665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</p:grp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77000" y="3238500"/>
            <a:ext cx="114300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" y="2247900"/>
            <a:ext cx="5410200" cy="7315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2247900"/>
            <a:ext cx="114300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01F3A63B-604A-90E6-E933-C7DF5933A9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99BAC2B3-5225-ECEB-6558-761276D48415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TextBox 6">
              <a:extLst>
                <a:ext uri="{FF2B5EF4-FFF2-40B4-BE49-F238E27FC236}">
                  <a16:creationId xmlns:a16="http://schemas.microsoft.com/office/drawing/2014/main" id="{DCBD7217-E753-CFDB-E092-9D4D5C852D15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9871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et image b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6C31FCF8-B3D6-288F-7C4D-54605BE5B637}"/>
              </a:ext>
            </a:extLst>
          </p:cNvPr>
          <p:cNvGrpSpPr/>
          <p:nvPr userDrawn="1"/>
        </p:nvGrpSpPr>
        <p:grpSpPr>
          <a:xfrm>
            <a:off x="15316200" y="297684"/>
            <a:ext cx="2405928" cy="1511467"/>
            <a:chOff x="15316200" y="297684"/>
            <a:chExt cx="2405928" cy="1511467"/>
          </a:xfrm>
        </p:grpSpPr>
        <p:grpSp>
          <p:nvGrpSpPr>
            <p:cNvPr id="4" name="Group 47">
              <a:extLst>
                <a:ext uri="{FF2B5EF4-FFF2-40B4-BE49-F238E27FC236}">
                  <a16:creationId xmlns:a16="http://schemas.microsoft.com/office/drawing/2014/main" id="{55FA876B-257B-7889-1FF2-CD8F4E22BBB0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15316200" y="297684"/>
              <a:ext cx="1593870" cy="1511467"/>
              <a:chOff x="0" y="0"/>
              <a:chExt cx="476809" cy="452145"/>
            </a:xfrm>
          </p:grpSpPr>
          <p:sp>
            <p:nvSpPr>
              <p:cNvPr id="6" name="Freeform 48">
                <a:extLst>
                  <a:ext uri="{FF2B5EF4-FFF2-40B4-BE49-F238E27FC236}">
                    <a16:creationId xmlns:a16="http://schemas.microsoft.com/office/drawing/2014/main" id="{8008BDBB-5F35-8946-DB72-B9A39ACCF23B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" name="Freeform 49">
                <a:extLst>
                  <a:ext uri="{FF2B5EF4-FFF2-40B4-BE49-F238E27FC236}">
                    <a16:creationId xmlns:a16="http://schemas.microsoft.com/office/drawing/2014/main" id="{14C30410-6824-0E44-EA34-D1038906E913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Freeform 50">
                <a:extLst>
                  <a:ext uri="{FF2B5EF4-FFF2-40B4-BE49-F238E27FC236}">
                    <a16:creationId xmlns:a16="http://schemas.microsoft.com/office/drawing/2014/main" id="{B0C27706-F510-AF43-58D7-BD3D07A8E141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" name="Freeform 51">
                <a:extLst>
                  <a:ext uri="{FF2B5EF4-FFF2-40B4-BE49-F238E27FC236}">
                    <a16:creationId xmlns:a16="http://schemas.microsoft.com/office/drawing/2014/main" id="{196593CB-3DCC-A897-5A7D-BB5937CAE676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" name="Freeform 52">
              <a:extLst>
                <a:ext uri="{FF2B5EF4-FFF2-40B4-BE49-F238E27FC236}">
                  <a16:creationId xmlns:a16="http://schemas.microsoft.com/office/drawing/2014/main" id="{4722FF86-D03B-96A7-FBCC-CD3DD665EF07}"/>
                </a:ext>
              </a:extLst>
            </p:cNvPr>
            <p:cNvSpPr/>
            <p:nvPr userDrawn="1"/>
          </p:nvSpPr>
          <p:spPr>
            <a:xfrm>
              <a:off x="16760116" y="509957"/>
              <a:ext cx="962012" cy="1086837"/>
            </a:xfrm>
            <a:custGeom>
              <a:avLst/>
              <a:gdLst/>
              <a:ahLst/>
              <a:cxnLst/>
              <a:rect l="l" t="t" r="r" b="b"/>
              <a:pathLst>
                <a:path w="2201638" h="2487310">
                  <a:moveTo>
                    <a:pt x="0" y="0"/>
                  </a:moveTo>
                  <a:lnTo>
                    <a:pt x="2201638" y="0"/>
                  </a:lnTo>
                  <a:lnTo>
                    <a:pt x="2201638" y="2487310"/>
                  </a:lnTo>
                  <a:lnTo>
                    <a:pt x="0" y="2487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37668" t="-3346" b="-13665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</p:grp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8FC970B-59A6-136E-1FF6-388EDCD7DB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8686800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F886FBE4-E38E-60B7-BE04-5A28173BC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26600" y="2247900"/>
            <a:ext cx="8095528" cy="5943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2F8F52B-C3C4-16E5-85E6-183D16B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B25CE3FD-5419-8FF7-8E53-2C970B80D0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158CB49-F61D-C37E-A0E0-97D8B8D46E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6600" y="8572500"/>
            <a:ext cx="8096250" cy="99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8AED4460-E36E-132B-0D0A-288752975BEB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829B6A0-1997-FACE-5509-9AD62AF7D7F8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TextBox 6">
              <a:extLst>
                <a:ext uri="{FF2B5EF4-FFF2-40B4-BE49-F238E27FC236}">
                  <a16:creationId xmlns:a16="http://schemas.microsoft.com/office/drawing/2014/main" id="{13E20624-F447-F483-089F-69180BE4959C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7235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5483B845-256E-A46F-D9D0-00DC75A1F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pour une image  4">
            <a:extLst>
              <a:ext uri="{FF2B5EF4-FFF2-40B4-BE49-F238E27FC236}">
                <a16:creationId xmlns:a16="http://schemas.microsoft.com/office/drawing/2014/main" id="{CB8E080D-E8D9-B81E-D724-3713B994BD3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480119" y="240030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pour une image  4">
            <a:extLst>
              <a:ext uri="{FF2B5EF4-FFF2-40B4-BE49-F238E27FC236}">
                <a16:creationId xmlns:a16="http://schemas.microsoft.com/office/drawing/2014/main" id="{9B888956-5C18-46C1-CE7A-C4CB31848F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7640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E307C65A-AC92-563E-FB5D-0421C187BC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5161" y="2390140"/>
            <a:ext cx="5072719" cy="44196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0" name="Espace réservé du texte 16">
            <a:extLst>
              <a:ext uri="{FF2B5EF4-FFF2-40B4-BE49-F238E27FC236}">
                <a16:creationId xmlns:a16="http://schemas.microsoft.com/office/drawing/2014/main" id="{80689D1B-D182-A815-6C61-63BF528961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161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1" name="Espace réservé du texte 16">
            <a:extLst>
              <a:ext uri="{FF2B5EF4-FFF2-40B4-BE49-F238E27FC236}">
                <a16:creationId xmlns:a16="http://schemas.microsoft.com/office/drawing/2014/main" id="{56445BC5-344E-29CE-CC89-96E0120CBFB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763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2" name="Espace réservé du texte 16">
            <a:extLst>
              <a:ext uri="{FF2B5EF4-FFF2-40B4-BE49-F238E27FC236}">
                <a16:creationId xmlns:a16="http://schemas.microsoft.com/office/drawing/2014/main" id="{936B9C82-846C-8EDC-6BFE-A28174122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490279" y="7103701"/>
            <a:ext cx="5072719" cy="10877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BA991DB2-0CD2-8257-DCEF-C869AE61D5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1059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4" name="Espace réservé du texte 10">
            <a:extLst>
              <a:ext uri="{FF2B5EF4-FFF2-40B4-BE49-F238E27FC236}">
                <a16:creationId xmlns:a16="http://schemas.microsoft.com/office/drawing/2014/main" id="{C3619BFD-D6D2-5B43-440F-1242623755F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7639" y="845752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435D899E-0546-EC8D-7597-CB8D8ACE5D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5161" y="8485461"/>
            <a:ext cx="5072719" cy="130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i="1">
                <a:solidFill>
                  <a:schemeClr val="bg1"/>
                </a:solidFill>
                <a:latin typeface="Acherus Grotesque" panose="020B0604020202020204" charset="0"/>
              </a:defRPr>
            </a:lvl1pPr>
          </a:lstStyle>
          <a:p>
            <a:pPr lvl="0"/>
            <a:r>
              <a:rPr lang="fr-FR" dirty="0"/>
              <a:t>Cliquez pour insérer une légende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CB5A36A-80EB-379E-41C8-66B551633300}"/>
              </a:ext>
            </a:extLst>
          </p:cNvPr>
          <p:cNvGrpSpPr/>
          <p:nvPr userDrawn="1"/>
        </p:nvGrpSpPr>
        <p:grpSpPr>
          <a:xfrm>
            <a:off x="15316200" y="297684"/>
            <a:ext cx="2405928" cy="1511467"/>
            <a:chOff x="15316200" y="297684"/>
            <a:chExt cx="2405928" cy="1511467"/>
          </a:xfrm>
        </p:grpSpPr>
        <p:grpSp>
          <p:nvGrpSpPr>
            <p:cNvPr id="17" name="Group 47">
              <a:extLst>
                <a:ext uri="{FF2B5EF4-FFF2-40B4-BE49-F238E27FC236}">
                  <a16:creationId xmlns:a16="http://schemas.microsoft.com/office/drawing/2014/main" id="{918CEA00-DB69-0F7E-B6E5-525EC1B6819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15316200" y="297684"/>
              <a:ext cx="1593870" cy="1511467"/>
              <a:chOff x="0" y="0"/>
              <a:chExt cx="476809" cy="452145"/>
            </a:xfrm>
          </p:grpSpPr>
          <p:sp>
            <p:nvSpPr>
              <p:cNvPr id="19" name="Freeform 48">
                <a:extLst>
                  <a:ext uri="{FF2B5EF4-FFF2-40B4-BE49-F238E27FC236}">
                    <a16:creationId xmlns:a16="http://schemas.microsoft.com/office/drawing/2014/main" id="{14CBC215-446F-88E3-8E87-927148C79088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Freeform 49">
                <a:extLst>
                  <a:ext uri="{FF2B5EF4-FFF2-40B4-BE49-F238E27FC236}">
                    <a16:creationId xmlns:a16="http://schemas.microsoft.com/office/drawing/2014/main" id="{4972F1B7-173A-B395-3845-8F9A9EE39932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Freeform 50">
                <a:extLst>
                  <a:ext uri="{FF2B5EF4-FFF2-40B4-BE49-F238E27FC236}">
                    <a16:creationId xmlns:a16="http://schemas.microsoft.com/office/drawing/2014/main" id="{F3CC5E95-2D57-0CD1-36AE-FB050CFE7463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Freeform 51">
                <a:extLst>
                  <a:ext uri="{FF2B5EF4-FFF2-40B4-BE49-F238E27FC236}">
                    <a16:creationId xmlns:a16="http://schemas.microsoft.com/office/drawing/2014/main" id="{441F4240-AE4A-708B-EB4F-A80372AA36E7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8" name="Freeform 52">
              <a:extLst>
                <a:ext uri="{FF2B5EF4-FFF2-40B4-BE49-F238E27FC236}">
                  <a16:creationId xmlns:a16="http://schemas.microsoft.com/office/drawing/2014/main" id="{7ED1AD31-0BFA-4E5B-B3D6-5B800E14D883}"/>
                </a:ext>
              </a:extLst>
            </p:cNvPr>
            <p:cNvSpPr/>
            <p:nvPr userDrawn="1"/>
          </p:nvSpPr>
          <p:spPr>
            <a:xfrm>
              <a:off x="16760116" y="509957"/>
              <a:ext cx="962012" cy="1086837"/>
            </a:xfrm>
            <a:custGeom>
              <a:avLst/>
              <a:gdLst/>
              <a:ahLst/>
              <a:cxnLst/>
              <a:rect l="l" t="t" r="r" b="b"/>
              <a:pathLst>
                <a:path w="2201638" h="2487310">
                  <a:moveTo>
                    <a:pt x="0" y="0"/>
                  </a:moveTo>
                  <a:lnTo>
                    <a:pt x="2201638" y="0"/>
                  </a:lnTo>
                  <a:lnTo>
                    <a:pt x="2201638" y="2487310"/>
                  </a:lnTo>
                  <a:lnTo>
                    <a:pt x="0" y="2487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37668" t="-3346" b="-13665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23" name="Group 4">
            <a:extLst>
              <a:ext uri="{FF2B5EF4-FFF2-40B4-BE49-F238E27FC236}">
                <a16:creationId xmlns:a16="http://schemas.microsoft.com/office/drawing/2014/main" id="{F1658C50-70A8-7447-B567-CAC9B791CCB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89883AA2-9E6E-A073-9B3B-9BE7BD569319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TextBox 6">
              <a:extLst>
                <a:ext uri="{FF2B5EF4-FFF2-40B4-BE49-F238E27FC236}">
                  <a16:creationId xmlns:a16="http://schemas.microsoft.com/office/drawing/2014/main" id="{953A820F-A8D7-BA52-6604-402BBEA200BD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727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pour une image  4">
            <a:extLst>
              <a:ext uri="{FF2B5EF4-FFF2-40B4-BE49-F238E27FC236}">
                <a16:creationId xmlns:a16="http://schemas.microsoft.com/office/drawing/2014/main" id="{E69EE926-B386-C93B-20A8-BB0779F50A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0980" y="2019300"/>
            <a:ext cx="16486039" cy="762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8FADCFF-91AE-5D07-ECA2-4DCF34F88068}"/>
              </a:ext>
            </a:extLst>
          </p:cNvPr>
          <p:cNvGrpSpPr/>
          <p:nvPr userDrawn="1"/>
        </p:nvGrpSpPr>
        <p:grpSpPr>
          <a:xfrm>
            <a:off x="15316200" y="297684"/>
            <a:ext cx="2405928" cy="1511467"/>
            <a:chOff x="15316200" y="297684"/>
            <a:chExt cx="2405928" cy="1511467"/>
          </a:xfrm>
        </p:grpSpPr>
        <p:grpSp>
          <p:nvGrpSpPr>
            <p:cNvPr id="6" name="Group 47">
              <a:extLst>
                <a:ext uri="{FF2B5EF4-FFF2-40B4-BE49-F238E27FC236}">
                  <a16:creationId xmlns:a16="http://schemas.microsoft.com/office/drawing/2014/main" id="{6800C599-6495-402E-C30D-4D940805AAC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15316200" y="297684"/>
              <a:ext cx="1593870" cy="1511467"/>
              <a:chOff x="0" y="0"/>
              <a:chExt cx="476809" cy="452145"/>
            </a:xfrm>
          </p:grpSpPr>
          <p:sp>
            <p:nvSpPr>
              <p:cNvPr id="8" name="Freeform 48">
                <a:extLst>
                  <a:ext uri="{FF2B5EF4-FFF2-40B4-BE49-F238E27FC236}">
                    <a16:creationId xmlns:a16="http://schemas.microsoft.com/office/drawing/2014/main" id="{CB9E6332-0AC4-DBF6-6167-0CBF3D5E67C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" name="Freeform 49">
                <a:extLst>
                  <a:ext uri="{FF2B5EF4-FFF2-40B4-BE49-F238E27FC236}">
                    <a16:creationId xmlns:a16="http://schemas.microsoft.com/office/drawing/2014/main" id="{4005A6E8-09F6-184C-7B1E-981B49789BC7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" name="Freeform 50">
                <a:extLst>
                  <a:ext uri="{FF2B5EF4-FFF2-40B4-BE49-F238E27FC236}">
                    <a16:creationId xmlns:a16="http://schemas.microsoft.com/office/drawing/2014/main" id="{4F1FA866-AA86-8BC8-8E0C-0403A2A94F89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" name="Freeform 51">
                <a:extLst>
                  <a:ext uri="{FF2B5EF4-FFF2-40B4-BE49-F238E27FC236}">
                    <a16:creationId xmlns:a16="http://schemas.microsoft.com/office/drawing/2014/main" id="{FF2CBD49-2764-7EC8-C9BD-4659C12790AC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id="{F9C78245-B802-3A09-86B5-C67AD227951E}"/>
                </a:ext>
              </a:extLst>
            </p:cNvPr>
            <p:cNvSpPr/>
            <p:nvPr userDrawn="1"/>
          </p:nvSpPr>
          <p:spPr>
            <a:xfrm>
              <a:off x="16760116" y="509957"/>
              <a:ext cx="962012" cy="1086837"/>
            </a:xfrm>
            <a:custGeom>
              <a:avLst/>
              <a:gdLst/>
              <a:ahLst/>
              <a:cxnLst/>
              <a:rect l="l" t="t" r="r" b="b"/>
              <a:pathLst>
                <a:path w="2201638" h="2487310">
                  <a:moveTo>
                    <a:pt x="0" y="0"/>
                  </a:moveTo>
                  <a:lnTo>
                    <a:pt x="2201638" y="0"/>
                  </a:lnTo>
                  <a:lnTo>
                    <a:pt x="2201638" y="2487310"/>
                  </a:lnTo>
                  <a:lnTo>
                    <a:pt x="0" y="2487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37668" t="-3346" b="-13665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7386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AB66B2C-48C2-32B6-50D8-E9E2D52CF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029"/>
            <a:ext cx="14554200" cy="785812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38B191"/>
                </a:solidFill>
                <a:latin typeface="Acherus Grotesque Bold" panose="020B060402020202020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8FADCFF-91AE-5D07-ECA2-4DCF34F88068}"/>
              </a:ext>
            </a:extLst>
          </p:cNvPr>
          <p:cNvGrpSpPr/>
          <p:nvPr userDrawn="1"/>
        </p:nvGrpSpPr>
        <p:grpSpPr>
          <a:xfrm>
            <a:off x="15316200" y="297684"/>
            <a:ext cx="2405928" cy="1511467"/>
            <a:chOff x="15316200" y="297684"/>
            <a:chExt cx="2405928" cy="1511467"/>
          </a:xfrm>
        </p:grpSpPr>
        <p:grpSp>
          <p:nvGrpSpPr>
            <p:cNvPr id="6" name="Group 47">
              <a:extLst>
                <a:ext uri="{FF2B5EF4-FFF2-40B4-BE49-F238E27FC236}">
                  <a16:creationId xmlns:a16="http://schemas.microsoft.com/office/drawing/2014/main" id="{6800C599-6495-402E-C30D-4D940805AAC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15316200" y="297684"/>
              <a:ext cx="1593870" cy="1511467"/>
              <a:chOff x="0" y="0"/>
              <a:chExt cx="476809" cy="452145"/>
            </a:xfrm>
          </p:grpSpPr>
          <p:sp>
            <p:nvSpPr>
              <p:cNvPr id="8" name="Freeform 48">
                <a:extLst>
                  <a:ext uri="{FF2B5EF4-FFF2-40B4-BE49-F238E27FC236}">
                    <a16:creationId xmlns:a16="http://schemas.microsoft.com/office/drawing/2014/main" id="{CB9E6332-0AC4-DBF6-6167-0CBF3D5E67CD}"/>
                  </a:ext>
                </a:extLst>
              </p:cNvPr>
              <p:cNvSpPr/>
              <p:nvPr/>
            </p:nvSpPr>
            <p:spPr>
              <a:xfrm>
                <a:off x="63500" y="63500"/>
                <a:ext cx="163322" cy="160401"/>
              </a:xfrm>
              <a:custGeom>
                <a:avLst/>
                <a:gdLst/>
                <a:ahLst/>
                <a:cxnLst/>
                <a:rect l="l" t="t" r="r" b="b"/>
                <a:pathLst>
                  <a:path w="163322" h="160401">
                    <a:moveTo>
                      <a:pt x="81788" y="160401"/>
                    </a:moveTo>
                    <a:cubicBezTo>
                      <a:pt x="124968" y="160401"/>
                      <a:pt x="160401" y="144907"/>
                      <a:pt x="163322" y="93345"/>
                    </a:cubicBezTo>
                    <a:lnTo>
                      <a:pt x="115443" y="93345"/>
                    </a:lnTo>
                    <a:cubicBezTo>
                      <a:pt x="111125" y="108331"/>
                      <a:pt x="97790" y="113665"/>
                      <a:pt x="81788" y="113665"/>
                    </a:cubicBezTo>
                    <a:cubicBezTo>
                      <a:pt x="62738" y="113284"/>
                      <a:pt x="46736" y="103886"/>
                      <a:pt x="46736" y="80264"/>
                    </a:cubicBezTo>
                    <a:cubicBezTo>
                      <a:pt x="46736" y="56642"/>
                      <a:pt x="62738" y="47244"/>
                      <a:pt x="81788" y="46990"/>
                    </a:cubicBezTo>
                    <a:cubicBezTo>
                      <a:pt x="97790" y="46990"/>
                      <a:pt x="111125" y="52197"/>
                      <a:pt x="115443" y="67183"/>
                    </a:cubicBezTo>
                    <a:lnTo>
                      <a:pt x="163322" y="67183"/>
                    </a:lnTo>
                    <a:cubicBezTo>
                      <a:pt x="160401" y="15621"/>
                      <a:pt x="124841" y="127"/>
                      <a:pt x="81788" y="0"/>
                    </a:cubicBezTo>
                    <a:cubicBezTo>
                      <a:pt x="36830" y="254"/>
                      <a:pt x="0" y="17018"/>
                      <a:pt x="0" y="79883"/>
                    </a:cubicBezTo>
                    <a:cubicBezTo>
                      <a:pt x="0" y="142748"/>
                      <a:pt x="36830" y="160274"/>
                      <a:pt x="81788" y="160401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" name="Freeform 49">
                <a:extLst>
                  <a:ext uri="{FF2B5EF4-FFF2-40B4-BE49-F238E27FC236}">
                    <a16:creationId xmlns:a16="http://schemas.microsoft.com/office/drawing/2014/main" id="{4005A6E8-09F6-184C-7B1E-981B49789BC7}"/>
                  </a:ext>
                </a:extLst>
              </p:cNvPr>
              <p:cNvSpPr/>
              <p:nvPr/>
            </p:nvSpPr>
            <p:spPr>
              <a:xfrm>
                <a:off x="73279" y="234823"/>
                <a:ext cx="159258" cy="153797"/>
              </a:xfrm>
              <a:custGeom>
                <a:avLst/>
                <a:gdLst/>
                <a:ahLst/>
                <a:cxnLst/>
                <a:rect l="l" t="t" r="r" b="b"/>
                <a:pathLst>
                  <a:path w="159258" h="153797">
                    <a:moveTo>
                      <a:pt x="107442" y="117221"/>
                    </a:moveTo>
                    <a:lnTo>
                      <a:pt x="46990" y="117221"/>
                    </a:lnTo>
                    <a:lnTo>
                      <a:pt x="46990" y="96647"/>
                    </a:lnTo>
                    <a:lnTo>
                      <a:pt x="107442" y="96647"/>
                    </a:lnTo>
                    <a:cubicBezTo>
                      <a:pt x="111506" y="96647"/>
                      <a:pt x="114808" y="101854"/>
                      <a:pt x="114808" y="106934"/>
                    </a:cubicBezTo>
                    <a:lnTo>
                      <a:pt x="111506" y="117221"/>
                    </a:lnTo>
                    <a:moveTo>
                      <a:pt x="46990" y="36576"/>
                    </a:moveTo>
                    <a:lnTo>
                      <a:pt x="98679" y="36576"/>
                    </a:lnTo>
                    <a:cubicBezTo>
                      <a:pt x="102743" y="36576"/>
                      <a:pt x="106045" y="41783"/>
                      <a:pt x="106045" y="46863"/>
                    </a:cubicBezTo>
                    <a:lnTo>
                      <a:pt x="102743" y="57277"/>
                    </a:lnTo>
                    <a:lnTo>
                      <a:pt x="46990" y="57277"/>
                    </a:lnTo>
                    <a:close/>
                    <a:moveTo>
                      <a:pt x="136144" y="74295"/>
                    </a:moveTo>
                    <a:cubicBezTo>
                      <a:pt x="144780" y="67310"/>
                      <a:pt x="150114" y="56007"/>
                      <a:pt x="150114" y="41275"/>
                    </a:cubicBezTo>
                    <a:cubicBezTo>
                      <a:pt x="150368" y="14478"/>
                      <a:pt x="132715" y="0"/>
                      <a:pt x="111887" y="127"/>
                    </a:cubicBezTo>
                    <a:lnTo>
                      <a:pt x="0" y="127"/>
                    </a:lnTo>
                    <a:lnTo>
                      <a:pt x="0" y="153797"/>
                    </a:lnTo>
                    <a:lnTo>
                      <a:pt x="120777" y="153797"/>
                    </a:lnTo>
                    <a:cubicBezTo>
                      <a:pt x="141478" y="153797"/>
                      <a:pt x="159258" y="139319"/>
                      <a:pt x="159004" y="112522"/>
                    </a:cubicBezTo>
                    <a:cubicBezTo>
                      <a:pt x="159004" y="93218"/>
                      <a:pt x="149860" y="79883"/>
                      <a:pt x="136271" y="74295"/>
                    </a:cubicBezTo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" name="Freeform 50">
                <a:extLst>
                  <a:ext uri="{FF2B5EF4-FFF2-40B4-BE49-F238E27FC236}">
                    <a16:creationId xmlns:a16="http://schemas.microsoft.com/office/drawing/2014/main" id="{4F1FA866-AA86-8BC8-8E0C-0403A2A94F89}"/>
                  </a:ext>
                </a:extLst>
              </p:cNvPr>
              <p:cNvSpPr/>
              <p:nvPr/>
            </p:nvSpPr>
            <p:spPr>
              <a:xfrm>
                <a:off x="241427" y="66294"/>
                <a:ext cx="160782" cy="154178"/>
              </a:xfrm>
              <a:custGeom>
                <a:avLst/>
                <a:gdLst/>
                <a:ahLst/>
                <a:cxnLst/>
                <a:rect l="l" t="t" r="r" b="b"/>
                <a:pathLst>
                  <a:path w="160782" h="154178">
                    <a:moveTo>
                      <a:pt x="47117" y="60071"/>
                    </a:moveTo>
                    <a:lnTo>
                      <a:pt x="107823" y="154178"/>
                    </a:lnTo>
                    <a:lnTo>
                      <a:pt x="160782" y="154178"/>
                    </a:lnTo>
                    <a:lnTo>
                      <a:pt x="160782" y="0"/>
                    </a:lnTo>
                    <a:lnTo>
                      <a:pt x="113665" y="0"/>
                    </a:lnTo>
                    <a:lnTo>
                      <a:pt x="113665" y="81661"/>
                    </a:lnTo>
                    <a:lnTo>
                      <a:pt x="64770" y="0"/>
                    </a:lnTo>
                    <a:lnTo>
                      <a:pt x="0" y="0"/>
                    </a:lnTo>
                    <a:lnTo>
                      <a:pt x="0" y="154178"/>
                    </a:lnTo>
                    <a:lnTo>
                      <a:pt x="46990" y="15417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" name="Freeform 51">
                <a:extLst>
                  <a:ext uri="{FF2B5EF4-FFF2-40B4-BE49-F238E27FC236}">
                    <a16:creationId xmlns:a16="http://schemas.microsoft.com/office/drawing/2014/main" id="{FF2CBD49-2764-7EC8-C9BD-4659C12790AC}"/>
                  </a:ext>
                </a:extLst>
              </p:cNvPr>
              <p:cNvSpPr/>
              <p:nvPr/>
            </p:nvSpPr>
            <p:spPr>
              <a:xfrm>
                <a:off x="241427" y="234315"/>
                <a:ext cx="172085" cy="154686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54686">
                    <a:moveTo>
                      <a:pt x="114554" y="635"/>
                    </a:moveTo>
                    <a:lnTo>
                      <a:pt x="0" y="635"/>
                    </a:lnTo>
                    <a:lnTo>
                      <a:pt x="0" y="154178"/>
                    </a:lnTo>
                    <a:lnTo>
                      <a:pt x="114554" y="154178"/>
                    </a:lnTo>
                    <a:cubicBezTo>
                      <a:pt x="147574" y="154686"/>
                      <a:pt x="172085" y="119126"/>
                      <a:pt x="171831" y="77343"/>
                    </a:cubicBezTo>
                    <a:cubicBezTo>
                      <a:pt x="172085" y="35433"/>
                      <a:pt x="147574" y="0"/>
                      <a:pt x="114554" y="508"/>
                    </a:cubicBezTo>
                    <a:moveTo>
                      <a:pt x="103251" y="117602"/>
                    </a:moveTo>
                    <a:lnTo>
                      <a:pt x="46101" y="117602"/>
                    </a:lnTo>
                    <a:lnTo>
                      <a:pt x="46101" y="37084"/>
                    </a:lnTo>
                    <a:lnTo>
                      <a:pt x="103251" y="37084"/>
                    </a:lnTo>
                    <a:cubicBezTo>
                      <a:pt x="126238" y="37084"/>
                      <a:pt x="120396" y="75184"/>
                      <a:pt x="143891" y="75184"/>
                    </a:cubicBezTo>
                    <a:lnTo>
                      <a:pt x="143891" y="76327"/>
                    </a:lnTo>
                    <a:cubicBezTo>
                      <a:pt x="120396" y="76327"/>
                      <a:pt x="126238" y="117729"/>
                      <a:pt x="103251" y="117729"/>
                    </a:cubicBezTo>
                  </a:path>
                </a:pathLst>
              </a:custGeom>
              <a:solidFill>
                <a:srgbClr val="3AB894"/>
              </a:solidFill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7" name="Freeform 52">
              <a:extLst>
                <a:ext uri="{FF2B5EF4-FFF2-40B4-BE49-F238E27FC236}">
                  <a16:creationId xmlns:a16="http://schemas.microsoft.com/office/drawing/2014/main" id="{F9C78245-B802-3A09-86B5-C67AD227951E}"/>
                </a:ext>
              </a:extLst>
            </p:cNvPr>
            <p:cNvSpPr/>
            <p:nvPr userDrawn="1"/>
          </p:nvSpPr>
          <p:spPr>
            <a:xfrm>
              <a:off x="16760116" y="509957"/>
              <a:ext cx="962012" cy="1086837"/>
            </a:xfrm>
            <a:custGeom>
              <a:avLst/>
              <a:gdLst/>
              <a:ahLst/>
              <a:cxnLst/>
              <a:rect l="l" t="t" r="r" b="b"/>
              <a:pathLst>
                <a:path w="2201638" h="2487310">
                  <a:moveTo>
                    <a:pt x="0" y="0"/>
                  </a:moveTo>
                  <a:lnTo>
                    <a:pt x="2201638" y="0"/>
                  </a:lnTo>
                  <a:lnTo>
                    <a:pt x="2201638" y="2487310"/>
                  </a:lnTo>
                  <a:lnTo>
                    <a:pt x="0" y="248731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37668" t="-3346" b="-13665"/>
              </a:stretch>
            </a:blipFill>
          </p:spPr>
          <p:txBody>
            <a:bodyPr/>
            <a:lstStyle/>
            <a:p>
              <a:endParaRPr lang="fr-FR" dirty="0"/>
            </a:p>
          </p:txBody>
        </p:sp>
      </p:grpSp>
      <p:grpSp>
        <p:nvGrpSpPr>
          <p:cNvPr id="12" name="Group 4">
            <a:extLst>
              <a:ext uri="{FF2B5EF4-FFF2-40B4-BE49-F238E27FC236}">
                <a16:creationId xmlns:a16="http://schemas.microsoft.com/office/drawing/2014/main" id="{BF9C1D2F-DC94-5A80-35C9-48788BF7B28A}"/>
              </a:ext>
            </a:extLst>
          </p:cNvPr>
          <p:cNvGrpSpPr/>
          <p:nvPr userDrawn="1"/>
        </p:nvGrpSpPr>
        <p:grpSpPr>
          <a:xfrm>
            <a:off x="-1" y="10006316"/>
            <a:ext cx="18288001" cy="318784"/>
            <a:chOff x="0" y="0"/>
            <a:chExt cx="3929425" cy="88611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34D5BC0E-4133-9559-A68D-90B20355F774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TextBox 6">
              <a:extLst>
                <a:ext uri="{FF2B5EF4-FFF2-40B4-BE49-F238E27FC236}">
                  <a16:creationId xmlns:a16="http://schemas.microsoft.com/office/drawing/2014/main" id="{0FD4A072-0107-2F35-EDCA-D4C48722619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16" name="Espace réservé du texte 16">
            <a:extLst>
              <a:ext uri="{FF2B5EF4-FFF2-40B4-BE49-F238E27FC236}">
                <a16:creationId xmlns:a16="http://schemas.microsoft.com/office/drawing/2014/main" id="{D56C7B1D-3B65-841D-104E-0CBCBCEB72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2247900"/>
            <a:ext cx="8686800" cy="828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FD5A51"/>
                </a:solidFill>
                <a:latin typeface="Acherus Grotesque Bold" panose="020B0604020202020204" charset="0"/>
              </a:defRPr>
            </a:lvl1pPr>
          </a:lstStyle>
          <a:p>
            <a:pPr lvl="0"/>
            <a:r>
              <a:rPr lang="fr-FR" dirty="0">
                <a:latin typeface="Acherus Grotesque" panose="020B0604020202020204" charset="0"/>
              </a:rPr>
              <a:t>Cliquez pour ajouter un sous-titre</a:t>
            </a:r>
            <a:endParaRPr lang="fr-FR" dirty="0"/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8D67E278-74B5-078F-F1B2-1FEE81E6F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238500"/>
            <a:ext cx="17264928" cy="63246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cherus Grotesque" panose="020B0604020202020204" charset="0"/>
              </a:defRPr>
            </a:lvl1pPr>
            <a:lvl2pPr marL="7429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Acherus Grotesque" panose="020B060402020202020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cherus Grotesque" panose="020B0604020202020204" charset="0"/>
              </a:defRPr>
            </a:lvl3pPr>
            <a:lvl4pPr>
              <a:defRPr>
                <a:solidFill>
                  <a:schemeClr val="bg1"/>
                </a:solidFill>
                <a:latin typeface="Acherus Grotesque" panose="020B0604020202020204" charset="0"/>
              </a:defRPr>
            </a:lvl4pPr>
            <a:lvl5pPr>
              <a:defRPr>
                <a:solidFill>
                  <a:schemeClr val="bg1"/>
                </a:solidFill>
                <a:latin typeface="Acherus Grotesque" panose="020B060402020202020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29671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8">
            <a:extLst>
              <a:ext uri="{FF2B5EF4-FFF2-40B4-BE49-F238E27FC236}">
                <a16:creationId xmlns:a16="http://schemas.microsoft.com/office/drawing/2014/main" id="{D25DCE03-0777-9FAE-E409-EDA61EFC9D85}"/>
              </a:ext>
            </a:extLst>
          </p:cNvPr>
          <p:cNvSpPr/>
          <p:nvPr userDrawn="1"/>
        </p:nvSpPr>
        <p:spPr>
          <a:xfrm>
            <a:off x="172187" y="4175228"/>
            <a:ext cx="2799614" cy="5083072"/>
          </a:xfrm>
          <a:custGeom>
            <a:avLst/>
            <a:gdLst/>
            <a:ahLst/>
            <a:cxnLst/>
            <a:rect l="l" t="t" r="r" b="b"/>
            <a:pathLst>
              <a:path w="3090601" h="5611398">
                <a:moveTo>
                  <a:pt x="0" y="0"/>
                </a:moveTo>
                <a:lnTo>
                  <a:pt x="3090600" y="0"/>
                </a:lnTo>
                <a:lnTo>
                  <a:pt x="3090600" y="5611399"/>
                </a:lnTo>
                <a:lnTo>
                  <a:pt x="0" y="561139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7797" r="-1053102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11" name="TextBox 46">
            <a:extLst>
              <a:ext uri="{FF2B5EF4-FFF2-40B4-BE49-F238E27FC236}">
                <a16:creationId xmlns:a16="http://schemas.microsoft.com/office/drawing/2014/main" id="{4D50B195-626A-F43A-3809-B43845CD2E7A}"/>
              </a:ext>
            </a:extLst>
          </p:cNvPr>
          <p:cNvSpPr txBox="1"/>
          <p:nvPr userDrawn="1"/>
        </p:nvSpPr>
        <p:spPr>
          <a:xfrm>
            <a:off x="13639275" y="865889"/>
            <a:ext cx="3297817" cy="8819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FFFFF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4-5 sept. 2025</a:t>
            </a:r>
          </a:p>
          <a:p>
            <a:pPr marL="0" lvl="0" indent="0" algn="r">
              <a:lnSpc>
                <a:spcPts val="3451"/>
              </a:lnSpc>
            </a:pPr>
            <a:r>
              <a:rPr lang="en-US" sz="2876" b="1" u="none" strike="noStrike">
                <a:solidFill>
                  <a:srgbClr val="FD5A5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Lille Grand Palais</a:t>
            </a:r>
          </a:p>
        </p:txBody>
      </p:sp>
      <p:grpSp>
        <p:nvGrpSpPr>
          <p:cNvPr id="12" name="Group 47">
            <a:extLst>
              <a:ext uri="{FF2B5EF4-FFF2-40B4-BE49-F238E27FC236}">
                <a16:creationId xmlns:a16="http://schemas.microsoft.com/office/drawing/2014/main" id="{7D44DD72-C7AE-80B5-D910-3EEE915C0CE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40952" y="531296"/>
            <a:ext cx="3432716" cy="3255244"/>
            <a:chOff x="0" y="0"/>
            <a:chExt cx="476809" cy="452145"/>
          </a:xfrm>
        </p:grpSpPr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id="{EF760E92-A26E-D723-159B-15F6602E9BF0}"/>
                </a:ext>
              </a:extLst>
            </p:cNvPr>
            <p:cNvSpPr/>
            <p:nvPr/>
          </p:nvSpPr>
          <p:spPr>
            <a:xfrm>
              <a:off x="63500" y="63500"/>
              <a:ext cx="163322" cy="160401"/>
            </a:xfrm>
            <a:custGeom>
              <a:avLst/>
              <a:gdLst/>
              <a:ahLst/>
              <a:cxnLst/>
              <a:rect l="l" t="t" r="r" b="b"/>
              <a:pathLst>
                <a:path w="163322" h="160401">
                  <a:moveTo>
                    <a:pt x="81788" y="160401"/>
                  </a:moveTo>
                  <a:cubicBezTo>
                    <a:pt x="124968" y="160401"/>
                    <a:pt x="160401" y="144907"/>
                    <a:pt x="163322" y="93345"/>
                  </a:cubicBezTo>
                  <a:lnTo>
                    <a:pt x="115443" y="93345"/>
                  </a:lnTo>
                  <a:cubicBezTo>
                    <a:pt x="111125" y="108331"/>
                    <a:pt x="97790" y="113665"/>
                    <a:pt x="81788" y="113665"/>
                  </a:cubicBezTo>
                  <a:cubicBezTo>
                    <a:pt x="62738" y="113284"/>
                    <a:pt x="46736" y="103886"/>
                    <a:pt x="46736" y="80264"/>
                  </a:cubicBezTo>
                  <a:cubicBezTo>
                    <a:pt x="46736" y="56642"/>
                    <a:pt x="62738" y="47244"/>
                    <a:pt x="81788" y="46990"/>
                  </a:cubicBezTo>
                  <a:cubicBezTo>
                    <a:pt x="97790" y="46990"/>
                    <a:pt x="111125" y="52197"/>
                    <a:pt x="115443" y="67183"/>
                  </a:cubicBezTo>
                  <a:lnTo>
                    <a:pt x="163322" y="67183"/>
                  </a:lnTo>
                  <a:cubicBezTo>
                    <a:pt x="160401" y="15621"/>
                    <a:pt x="124841" y="127"/>
                    <a:pt x="81788" y="0"/>
                  </a:cubicBezTo>
                  <a:cubicBezTo>
                    <a:pt x="36830" y="254"/>
                    <a:pt x="0" y="17018"/>
                    <a:pt x="0" y="79883"/>
                  </a:cubicBezTo>
                  <a:cubicBezTo>
                    <a:pt x="0" y="142748"/>
                    <a:pt x="36830" y="160274"/>
                    <a:pt x="81788" y="160401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BC9511D3-06C8-A802-CE21-5E5EAFE73AE1}"/>
                </a:ext>
              </a:extLst>
            </p:cNvPr>
            <p:cNvSpPr/>
            <p:nvPr/>
          </p:nvSpPr>
          <p:spPr>
            <a:xfrm>
              <a:off x="73279" y="234823"/>
              <a:ext cx="159258" cy="153797"/>
            </a:xfrm>
            <a:custGeom>
              <a:avLst/>
              <a:gdLst/>
              <a:ahLst/>
              <a:cxnLst/>
              <a:rect l="l" t="t" r="r" b="b"/>
              <a:pathLst>
                <a:path w="159258" h="153797">
                  <a:moveTo>
                    <a:pt x="107442" y="117221"/>
                  </a:moveTo>
                  <a:lnTo>
                    <a:pt x="46990" y="117221"/>
                  </a:lnTo>
                  <a:lnTo>
                    <a:pt x="46990" y="96647"/>
                  </a:lnTo>
                  <a:lnTo>
                    <a:pt x="107442" y="96647"/>
                  </a:lnTo>
                  <a:cubicBezTo>
                    <a:pt x="111506" y="96647"/>
                    <a:pt x="114808" y="101854"/>
                    <a:pt x="114808" y="106934"/>
                  </a:cubicBezTo>
                  <a:lnTo>
                    <a:pt x="111506" y="117221"/>
                  </a:lnTo>
                  <a:moveTo>
                    <a:pt x="46990" y="36576"/>
                  </a:moveTo>
                  <a:lnTo>
                    <a:pt x="98679" y="36576"/>
                  </a:lnTo>
                  <a:cubicBezTo>
                    <a:pt x="102743" y="36576"/>
                    <a:pt x="106045" y="41783"/>
                    <a:pt x="106045" y="46863"/>
                  </a:cubicBezTo>
                  <a:lnTo>
                    <a:pt x="102743" y="57277"/>
                  </a:lnTo>
                  <a:lnTo>
                    <a:pt x="46990" y="57277"/>
                  </a:lnTo>
                  <a:close/>
                  <a:moveTo>
                    <a:pt x="136144" y="74295"/>
                  </a:moveTo>
                  <a:cubicBezTo>
                    <a:pt x="144780" y="67310"/>
                    <a:pt x="150114" y="56007"/>
                    <a:pt x="150114" y="41275"/>
                  </a:cubicBezTo>
                  <a:cubicBezTo>
                    <a:pt x="150368" y="14478"/>
                    <a:pt x="132715" y="0"/>
                    <a:pt x="111887" y="127"/>
                  </a:cubicBezTo>
                  <a:lnTo>
                    <a:pt x="0" y="127"/>
                  </a:lnTo>
                  <a:lnTo>
                    <a:pt x="0" y="153797"/>
                  </a:lnTo>
                  <a:lnTo>
                    <a:pt x="120777" y="153797"/>
                  </a:lnTo>
                  <a:cubicBezTo>
                    <a:pt x="141478" y="153797"/>
                    <a:pt x="159258" y="139319"/>
                    <a:pt x="159004" y="112522"/>
                  </a:cubicBezTo>
                  <a:cubicBezTo>
                    <a:pt x="159004" y="93218"/>
                    <a:pt x="149860" y="79883"/>
                    <a:pt x="136271" y="74295"/>
                  </a:cubicBezTo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Freeform 50">
              <a:extLst>
                <a:ext uri="{FF2B5EF4-FFF2-40B4-BE49-F238E27FC236}">
                  <a16:creationId xmlns:a16="http://schemas.microsoft.com/office/drawing/2014/main" id="{0E83FD90-BC35-13B2-1969-11D45B4699F3}"/>
                </a:ext>
              </a:extLst>
            </p:cNvPr>
            <p:cNvSpPr/>
            <p:nvPr/>
          </p:nvSpPr>
          <p:spPr>
            <a:xfrm>
              <a:off x="241427" y="66294"/>
              <a:ext cx="160782" cy="154178"/>
            </a:xfrm>
            <a:custGeom>
              <a:avLst/>
              <a:gdLst/>
              <a:ahLst/>
              <a:cxnLst/>
              <a:rect l="l" t="t" r="r" b="b"/>
              <a:pathLst>
                <a:path w="160782" h="154178">
                  <a:moveTo>
                    <a:pt x="47117" y="60071"/>
                  </a:moveTo>
                  <a:lnTo>
                    <a:pt x="107823" y="154178"/>
                  </a:lnTo>
                  <a:lnTo>
                    <a:pt x="160782" y="154178"/>
                  </a:lnTo>
                  <a:lnTo>
                    <a:pt x="160782" y="0"/>
                  </a:lnTo>
                  <a:lnTo>
                    <a:pt x="113665" y="0"/>
                  </a:lnTo>
                  <a:lnTo>
                    <a:pt x="113665" y="81661"/>
                  </a:lnTo>
                  <a:lnTo>
                    <a:pt x="64770" y="0"/>
                  </a:lnTo>
                  <a:lnTo>
                    <a:pt x="0" y="0"/>
                  </a:lnTo>
                  <a:lnTo>
                    <a:pt x="0" y="154178"/>
                  </a:lnTo>
                  <a:lnTo>
                    <a:pt x="46990" y="15417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E55FE570-CF05-6CF0-A58D-1B5F5AB753F0}"/>
                </a:ext>
              </a:extLst>
            </p:cNvPr>
            <p:cNvSpPr/>
            <p:nvPr/>
          </p:nvSpPr>
          <p:spPr>
            <a:xfrm>
              <a:off x="241427" y="234315"/>
              <a:ext cx="172085" cy="154686"/>
            </a:xfrm>
            <a:custGeom>
              <a:avLst/>
              <a:gdLst/>
              <a:ahLst/>
              <a:cxnLst/>
              <a:rect l="l" t="t" r="r" b="b"/>
              <a:pathLst>
                <a:path w="172085" h="154686">
                  <a:moveTo>
                    <a:pt x="114554" y="635"/>
                  </a:moveTo>
                  <a:lnTo>
                    <a:pt x="0" y="635"/>
                  </a:lnTo>
                  <a:lnTo>
                    <a:pt x="0" y="154178"/>
                  </a:lnTo>
                  <a:lnTo>
                    <a:pt x="114554" y="154178"/>
                  </a:lnTo>
                  <a:cubicBezTo>
                    <a:pt x="147574" y="154686"/>
                    <a:pt x="172085" y="119126"/>
                    <a:pt x="171831" y="77343"/>
                  </a:cubicBezTo>
                  <a:cubicBezTo>
                    <a:pt x="172085" y="35433"/>
                    <a:pt x="147574" y="0"/>
                    <a:pt x="114554" y="508"/>
                  </a:cubicBezTo>
                  <a:moveTo>
                    <a:pt x="103251" y="117602"/>
                  </a:moveTo>
                  <a:lnTo>
                    <a:pt x="46101" y="117602"/>
                  </a:lnTo>
                  <a:lnTo>
                    <a:pt x="46101" y="37084"/>
                  </a:lnTo>
                  <a:lnTo>
                    <a:pt x="103251" y="37084"/>
                  </a:lnTo>
                  <a:cubicBezTo>
                    <a:pt x="126238" y="37084"/>
                    <a:pt x="120396" y="75184"/>
                    <a:pt x="143891" y="75184"/>
                  </a:cubicBezTo>
                  <a:lnTo>
                    <a:pt x="143891" y="76327"/>
                  </a:lnTo>
                  <a:cubicBezTo>
                    <a:pt x="120396" y="76327"/>
                    <a:pt x="126238" y="117729"/>
                    <a:pt x="103251" y="117729"/>
                  </a:cubicBezTo>
                </a:path>
              </a:pathLst>
            </a:custGeom>
            <a:solidFill>
              <a:srgbClr val="3AB894"/>
            </a:solid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" name="Freeform 52">
            <a:extLst>
              <a:ext uri="{FF2B5EF4-FFF2-40B4-BE49-F238E27FC236}">
                <a16:creationId xmlns:a16="http://schemas.microsoft.com/office/drawing/2014/main" id="{EB36396E-9D8F-73FF-E5E4-49A004C89EBF}"/>
              </a:ext>
            </a:extLst>
          </p:cNvPr>
          <p:cNvSpPr/>
          <p:nvPr userDrawn="1"/>
        </p:nvSpPr>
        <p:spPr>
          <a:xfrm>
            <a:off x="3913272" y="915263"/>
            <a:ext cx="2201638" cy="2487310"/>
          </a:xfrm>
          <a:custGeom>
            <a:avLst/>
            <a:gdLst/>
            <a:ahLst/>
            <a:cxnLst/>
            <a:rect l="l" t="t" r="r" b="b"/>
            <a:pathLst>
              <a:path w="2201638" h="2487310">
                <a:moveTo>
                  <a:pt x="0" y="0"/>
                </a:moveTo>
                <a:lnTo>
                  <a:pt x="2201638" y="0"/>
                </a:lnTo>
                <a:lnTo>
                  <a:pt x="2201638" y="2487310"/>
                </a:lnTo>
                <a:lnTo>
                  <a:pt x="0" y="24873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37668" t="-3346" b="-13665"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115" name="TextBox 24">
            <a:extLst>
              <a:ext uri="{FF2B5EF4-FFF2-40B4-BE49-F238E27FC236}">
                <a16:creationId xmlns:a16="http://schemas.microsoft.com/office/drawing/2014/main" id="{8E6EBF7A-5FC3-00A8-2048-E31CD767C234}"/>
              </a:ext>
            </a:extLst>
          </p:cNvPr>
          <p:cNvSpPr txBox="1"/>
          <p:nvPr userDrawn="1"/>
        </p:nvSpPr>
        <p:spPr>
          <a:xfrm>
            <a:off x="6019760" y="7658100"/>
            <a:ext cx="6247248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161"/>
              </a:lnSpc>
              <a:spcBef>
                <a:spcPct val="0"/>
              </a:spcBef>
            </a:pPr>
            <a:r>
              <a:rPr lang="en-US" sz="2679" b="1" u="none" strike="noStrike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www.congresbatimentdurable.com</a:t>
            </a:r>
            <a:endParaRPr lang="en-US" sz="2679" b="1" u="none" strike="noStrike" spc="107" dirty="0">
              <a:solidFill>
                <a:srgbClr val="38B191"/>
              </a:solidFill>
              <a:latin typeface="Acherus Grotesque Bold"/>
              <a:ea typeface="Acherus Grotesque Bold"/>
              <a:cs typeface="Acherus Grotesque Bold"/>
              <a:sym typeface="Acherus Grotesque Bold"/>
            </a:endParaRPr>
          </a:p>
          <a:p>
            <a:pPr marL="0" lvl="0" indent="0" algn="ctr">
              <a:lnSpc>
                <a:spcPts val="3161"/>
              </a:lnSpc>
              <a:spcBef>
                <a:spcPct val="0"/>
              </a:spcBef>
            </a:pP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cnbd@cd2e.com</a:t>
            </a:r>
            <a:r>
              <a:rPr lang="en-US" sz="2679" b="1" spc="107" dirty="0">
                <a:solidFill>
                  <a:srgbClr val="38B191"/>
                </a:solidFill>
                <a:latin typeface="Acherus Grotesque Bold"/>
                <a:ea typeface="Acherus Grotesque Bold"/>
                <a:cs typeface="Acherus Grotesque Bold"/>
                <a:sym typeface="Acherus Grotesque Bold"/>
              </a:rPr>
              <a:t> </a:t>
            </a:r>
            <a:endParaRPr lang="en-US" sz="2679" b="1" u="none" strike="noStrike" spc="107" dirty="0">
              <a:solidFill>
                <a:srgbClr val="38B191"/>
              </a:solidFill>
              <a:latin typeface="Acherus Grotesque Bold"/>
              <a:ea typeface="Acherus Grotesque Bold"/>
              <a:cs typeface="Acherus Grotesque Bold"/>
              <a:sym typeface="Acherus Grotesque Bold"/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6AD23A1-694E-623A-7450-20B941F4E795}"/>
              </a:ext>
            </a:extLst>
          </p:cNvPr>
          <p:cNvGrpSpPr/>
          <p:nvPr userDrawn="1"/>
        </p:nvGrpSpPr>
        <p:grpSpPr>
          <a:xfrm>
            <a:off x="0" y="9196561"/>
            <a:ext cx="18288000" cy="1090440"/>
            <a:chOff x="0" y="0"/>
            <a:chExt cx="3929425" cy="88611"/>
          </a:xfrm>
          <a:solidFill>
            <a:srgbClr val="FFFFFF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7084D92-A747-FDF0-4CCE-8C0127141B7B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fr-FR"/>
            </a:p>
          </p:txBody>
        </p:sp>
        <p:sp>
          <p:nvSpPr>
            <p:cNvPr id="4" name="TextBox 6">
              <a:extLst>
                <a:ext uri="{FF2B5EF4-FFF2-40B4-BE49-F238E27FC236}">
                  <a16:creationId xmlns:a16="http://schemas.microsoft.com/office/drawing/2014/main" id="{13493254-144A-6F2F-2704-BC0019253C02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  <a:grpFill/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grpSp>
        <p:nvGrpSpPr>
          <p:cNvPr id="56" name="Group 11">
            <a:extLst>
              <a:ext uri="{FF2B5EF4-FFF2-40B4-BE49-F238E27FC236}">
                <a16:creationId xmlns:a16="http://schemas.microsoft.com/office/drawing/2014/main" id="{888112EA-FD51-F019-D2D2-9FFC6023D55F}"/>
              </a:ext>
            </a:extLst>
          </p:cNvPr>
          <p:cNvGrpSpPr/>
          <p:nvPr userDrawn="1"/>
        </p:nvGrpSpPr>
        <p:grpSpPr>
          <a:xfrm>
            <a:off x="457200" y="9432873"/>
            <a:ext cx="946783" cy="663627"/>
            <a:chOff x="-2" y="0"/>
            <a:chExt cx="2681648" cy="1761402"/>
          </a:xfrm>
        </p:grpSpPr>
        <p:sp>
          <p:nvSpPr>
            <p:cNvPr id="57" name="Freeform 12">
              <a:extLst>
                <a:ext uri="{FF2B5EF4-FFF2-40B4-BE49-F238E27FC236}">
                  <a16:creationId xmlns:a16="http://schemas.microsoft.com/office/drawing/2014/main" id="{F1ED01D4-A56B-16D1-1FDD-B60136B046B0}"/>
                </a:ext>
              </a:extLst>
            </p:cNvPr>
            <p:cNvSpPr/>
            <p:nvPr/>
          </p:nvSpPr>
          <p:spPr>
            <a:xfrm>
              <a:off x="-2" y="0"/>
              <a:ext cx="2681643" cy="1761402"/>
            </a:xfrm>
            <a:custGeom>
              <a:avLst/>
              <a:gdLst/>
              <a:ahLst/>
              <a:cxnLst/>
              <a:rect l="l" t="t" r="r" b="b"/>
              <a:pathLst>
                <a:path w="2681644" h="1761402">
                  <a:moveTo>
                    <a:pt x="0" y="0"/>
                  </a:moveTo>
                  <a:lnTo>
                    <a:pt x="2681644" y="0"/>
                  </a:lnTo>
                  <a:lnTo>
                    <a:pt x="2681644" y="1761402"/>
                  </a:lnTo>
                  <a:lnTo>
                    <a:pt x="0" y="176140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  <p:sp>
          <p:nvSpPr>
            <p:cNvPr id="58" name="Freeform 13">
              <a:extLst>
                <a:ext uri="{FF2B5EF4-FFF2-40B4-BE49-F238E27FC236}">
                  <a16:creationId xmlns:a16="http://schemas.microsoft.com/office/drawing/2014/main" id="{91A74557-74CE-059A-B041-547BE0F58881}"/>
                </a:ext>
              </a:extLst>
            </p:cNvPr>
            <p:cNvSpPr/>
            <p:nvPr/>
          </p:nvSpPr>
          <p:spPr>
            <a:xfrm>
              <a:off x="1508582" y="981796"/>
              <a:ext cx="1173064" cy="779604"/>
            </a:xfrm>
            <a:custGeom>
              <a:avLst/>
              <a:gdLst/>
              <a:ahLst/>
              <a:cxnLst/>
              <a:rect l="l" t="t" r="r" b="b"/>
              <a:pathLst>
                <a:path w="1173064" h="779605">
                  <a:moveTo>
                    <a:pt x="0" y="0"/>
                  </a:moveTo>
                  <a:lnTo>
                    <a:pt x="1173064" y="0"/>
                  </a:lnTo>
                  <a:lnTo>
                    <a:pt x="1173064" y="779606"/>
                  </a:lnTo>
                  <a:lnTo>
                    <a:pt x="0" y="7796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-128601" t="-125935"/>
              </a:stretch>
            </a:blipFill>
          </p:spPr>
          <p:txBody>
            <a:bodyPr/>
            <a:lstStyle/>
            <a:p>
              <a:endParaRPr lang="fr-FR" sz="80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64FE512-3131-20B4-BD83-8ED75CEABD46}"/>
              </a:ext>
            </a:extLst>
          </p:cNvPr>
          <p:cNvSpPr txBox="1"/>
          <p:nvPr userDrawn="1"/>
        </p:nvSpPr>
        <p:spPr>
          <a:xfrm>
            <a:off x="248478" y="9224546"/>
            <a:ext cx="1458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Un évènement du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FD64808-2DE8-1358-38F0-640B7BD7EC8B}"/>
              </a:ext>
            </a:extLst>
          </p:cNvPr>
          <p:cNvSpPr txBox="1"/>
          <p:nvPr userDrawn="1"/>
        </p:nvSpPr>
        <p:spPr>
          <a:xfrm>
            <a:off x="1882284" y="9224546"/>
            <a:ext cx="1066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Organisé par</a:t>
            </a:r>
          </a:p>
        </p:txBody>
      </p:sp>
      <p:pic>
        <p:nvPicPr>
          <p:cNvPr id="6" name="Image 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BB8396AE-3D17-D3A3-8176-AD5DCD0F5AD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9" b="16260"/>
          <a:stretch/>
        </p:blipFill>
        <p:spPr>
          <a:xfrm>
            <a:off x="1828800" y="9486900"/>
            <a:ext cx="1568958" cy="663627"/>
          </a:xfrm>
          <a:prstGeom prst="rect">
            <a:avLst/>
          </a:prstGeom>
        </p:spPr>
      </p:pic>
      <p:pic>
        <p:nvPicPr>
          <p:cNvPr id="23" name="Graphique 22">
            <a:extLst>
              <a:ext uri="{FF2B5EF4-FFF2-40B4-BE49-F238E27FC236}">
                <a16:creationId xmlns:a16="http://schemas.microsoft.com/office/drawing/2014/main" id="{07C9C03B-0489-4854-FBF5-B2BA7A9E3FF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57600" y="9410700"/>
            <a:ext cx="1568958" cy="771703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75977319-A002-523D-7580-E2BF63A51360}"/>
              </a:ext>
            </a:extLst>
          </p:cNvPr>
          <p:cNvSpPr txBox="1"/>
          <p:nvPr userDrawn="1"/>
        </p:nvSpPr>
        <p:spPr>
          <a:xfrm>
            <a:off x="3657601" y="9229411"/>
            <a:ext cx="1568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1D2E58"/>
                </a:solidFill>
                <a:latin typeface="Acherus Grotesque" panose="020B0604020202020204" charset="0"/>
              </a:rPr>
              <a:t>Pour le compte de</a:t>
            </a:r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A228DF9-6BC8-1662-6CFF-1C5AB65D3DF1}"/>
              </a:ext>
            </a:extLst>
          </p:cNvPr>
          <p:cNvGrpSpPr/>
          <p:nvPr userDrawn="1"/>
        </p:nvGrpSpPr>
        <p:grpSpPr>
          <a:xfrm>
            <a:off x="-1" y="8907927"/>
            <a:ext cx="18288001" cy="318784"/>
            <a:chOff x="0" y="0"/>
            <a:chExt cx="3929425" cy="88611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B347E53-9FBB-4C65-A29F-70C56C933AF7}"/>
                </a:ext>
              </a:extLst>
            </p:cNvPr>
            <p:cNvSpPr/>
            <p:nvPr/>
          </p:nvSpPr>
          <p:spPr>
            <a:xfrm>
              <a:off x="0" y="0"/>
              <a:ext cx="3929425" cy="88611"/>
            </a:xfrm>
            <a:custGeom>
              <a:avLst/>
              <a:gdLst/>
              <a:ahLst/>
              <a:cxnLst/>
              <a:rect l="l" t="t" r="r" b="b"/>
              <a:pathLst>
                <a:path w="3929425" h="88611">
                  <a:moveTo>
                    <a:pt x="0" y="0"/>
                  </a:moveTo>
                  <a:lnTo>
                    <a:pt x="3929425" y="0"/>
                  </a:lnTo>
                  <a:lnTo>
                    <a:pt x="3929425" y="88611"/>
                  </a:lnTo>
                  <a:lnTo>
                    <a:pt x="0" y="88611"/>
                  </a:lnTo>
                  <a:close/>
                </a:path>
              </a:pathLst>
            </a:custGeom>
            <a:solidFill>
              <a:srgbClr val="FD5A51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TextBox 6">
              <a:extLst>
                <a:ext uri="{FF2B5EF4-FFF2-40B4-BE49-F238E27FC236}">
                  <a16:creationId xmlns:a16="http://schemas.microsoft.com/office/drawing/2014/main" id="{3E568ABD-D1FF-43FD-B51E-0518BD9042C4}"/>
                </a:ext>
              </a:extLst>
            </p:cNvPr>
            <p:cNvSpPr txBox="1"/>
            <p:nvPr/>
          </p:nvSpPr>
          <p:spPr>
            <a:xfrm>
              <a:off x="0" y="0"/>
              <a:ext cx="3929425" cy="88611"/>
            </a:xfrm>
            <a:prstGeom prst="rect">
              <a:avLst/>
            </a:prstGeom>
          </p:spPr>
          <p:txBody>
            <a:bodyPr lIns="35064" tIns="35064" rIns="35064" bIns="35064" rtlCol="0" anchor="ctr"/>
            <a:lstStyle/>
            <a:p>
              <a:pPr algn="ctr">
                <a:lnSpc>
                  <a:spcPts val="1014"/>
                </a:lnSpc>
              </a:pPr>
              <a:endParaRPr/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AD455196-359A-9332-6017-0F4D8A0FA38A}"/>
              </a:ext>
            </a:extLst>
          </p:cNvPr>
          <p:cNvSpPr txBox="1"/>
          <p:nvPr userDrawn="1"/>
        </p:nvSpPr>
        <p:spPr>
          <a:xfrm>
            <a:off x="6019760" y="3862506"/>
            <a:ext cx="6247248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0" dirty="0">
                <a:solidFill>
                  <a:srgbClr val="FFFFFF"/>
                </a:solidFill>
                <a:latin typeface="Acherus Grotesque Bold" panose="020B0604020202020204" charset="0"/>
              </a:rPr>
              <a:t>MERCI !</a:t>
            </a:r>
          </a:p>
        </p:txBody>
      </p:sp>
      <p:pic>
        <p:nvPicPr>
          <p:cNvPr id="28" name="Image 27" descr="Une image contenant texte, Police, affiche, Graphique&#10;&#10;Le contenu généré par l’IA peut être incorrect.">
            <a:extLst>
              <a:ext uri="{FF2B5EF4-FFF2-40B4-BE49-F238E27FC236}">
                <a16:creationId xmlns:a16="http://schemas.microsoft.com/office/drawing/2014/main" id="{306B730D-949B-83D0-E474-DB3CB389C95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8355" y="9332953"/>
            <a:ext cx="679330" cy="849450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F8B486C-FB19-F784-6880-D85D6D704BF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3" t="7973" r="30953" b="7500"/>
          <a:stretch/>
        </p:blipFill>
        <p:spPr>
          <a:xfrm>
            <a:off x="16928886" y="9332952"/>
            <a:ext cx="738586" cy="83240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9954661E-E7DF-5800-3C86-6D81AFEF78C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918" y="9514515"/>
            <a:ext cx="2044236" cy="45453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E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3" r:id="rId2"/>
    <p:sldLayoutId id="2147483661" r:id="rId3"/>
    <p:sldLayoutId id="2147483660" r:id="rId4"/>
    <p:sldLayoutId id="2147483664" r:id="rId5"/>
    <p:sldLayoutId id="2147483665" r:id="rId6"/>
    <p:sldLayoutId id="2147483666" r:id="rId7"/>
    <p:sldLayoutId id="214748366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75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FC5D37-265F-0CA5-19F5-1430FDE36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5420B86-C407-AEAE-4B89-8C3AB311B0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32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ACBE3116-8F4B-260E-46BF-E2339DEF75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D57751-73A2-0EFA-4155-D2F9B6EB96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A0E99E-322D-97BC-3B26-F9A5780EE3E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AC65EC0-AE92-CB58-361D-CB05018F58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B86293-FA51-47CC-7905-C9205A7641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77247EC-6D46-BA75-0D70-269BA9454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803D343-1031-BEBD-5BC6-C80CB8A3A9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531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79B62C2-8DEC-1692-AEB4-700DE666EA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ED1A0EB-5870-D5DC-4A64-89A5D22DFA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29CB143-5E50-B61D-C2F3-38F2D676F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256C762-06D2-F3E7-9E8E-E5B304F03D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01EB096-C30A-6096-5FCF-D1C77005DF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58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84B8E-2E0B-6677-6B1B-3676A8056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F2D6FB3-2790-3FA6-76A7-A920D117B8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18992AC8-D7E6-DDD5-0627-E35A481B8B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B3B7CE9C-2367-BBEA-0F8C-E63D72539DD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30B3E31-B50A-DD76-BBD1-450B2C8AD3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4A6CB3D5-426A-DC88-5DD4-452AEA96E8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931ABF9-C769-E3E3-9503-0712D987BC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B99963E5-B88C-F138-E33E-8A72A90B0E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AFC0EBB-486C-1EFB-4208-4E6EB5F5F3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70D9E02-2964-4AD9-AE6D-F1FD19D6C23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867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98F354-B3C5-E0D2-6201-91588D62A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54C6F20-04A5-F4F6-3087-C3CFA50BB6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234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AAD1A-6C4A-8716-AFE7-310B488D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CF36DA-53D7-577E-097A-2CDEA22CD2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96F8E0F-2AD1-16A5-7D71-4C433F999D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98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349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0</Words>
  <Application>Microsoft Office PowerPoint</Application>
  <PresentationFormat>Personnalisé</PresentationFormat>
  <Paragraphs>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Aptos</vt:lpstr>
      <vt:lpstr>Acherus Grotesque</vt:lpstr>
      <vt:lpstr>Wingdings</vt:lpstr>
      <vt:lpstr>Arial</vt:lpstr>
      <vt:lpstr>Courier New</vt:lpstr>
      <vt:lpstr>Acherus Grotesque Bold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Flyer CNBD (Présentation)</dc:title>
  <dc:creator>a.salamon</dc:creator>
  <cp:lastModifiedBy>Eloise Gressier - CD2E</cp:lastModifiedBy>
  <cp:revision>72</cp:revision>
  <dcterms:created xsi:type="dcterms:W3CDTF">2006-08-16T00:00:00Z</dcterms:created>
  <dcterms:modified xsi:type="dcterms:W3CDTF">2025-05-07T08:34:17Z</dcterms:modified>
  <dc:identifier>DAGXeeT_pu8</dc:identifier>
</cp:coreProperties>
</file>